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Julius Sans One"/>
      <p:regular r:id="rId12"/>
    </p:embeddedFont>
    <p:embeddedFont>
      <p:font typeface="Didact Gothic"/>
      <p:regular r:id="rId13"/>
    </p:embeddedFont>
    <p:embeddedFont>
      <p:font typeface="Questrial"/>
      <p:regular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DidactGothic-regular.fntdata"/><Relationship Id="rId12" Type="http://schemas.openxmlformats.org/officeDocument/2006/relationships/font" Target="fonts/JuliusSansOne-regular.fntdata"/><Relationship Id="rId14" Type="http://schemas.openxmlformats.org/officeDocument/2006/relationships/font" Target="fonts/Questrial-regular.fntdata"/></Relationships>
</file>

<file path=ppt/media/image1.jp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8f4bd2034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8f4bd2034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da2279586e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da2279586e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a2279586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a2279586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da2279586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da2279586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In the beginning of the assembly, </a:t>
            </a:r>
            <a:r>
              <a:rPr lang="en"/>
              <a:t>the wires are hectic. No decoder implemented yet. Keypad driver implemented so that the</a:t>
            </a:r>
            <a:r>
              <a:rPr lang="en">
                <a:highlight>
                  <a:srgbClr val="F8F9FA"/>
                </a:highlight>
              </a:rPr>
              <a:t> button </a:t>
            </a:r>
            <a:r>
              <a:rPr lang="en"/>
              <a:t>press can be recognized</a:t>
            </a:r>
            <a:endParaRPr/>
          </a:p>
          <a:p>
            <a:pPr indent="-298450" lvl="0" marL="457200" rtl="0" algn="l">
              <a:spcBef>
                <a:spcPts val="0"/>
              </a:spcBef>
              <a:spcAft>
                <a:spcPts val="0"/>
              </a:spcAft>
              <a:buSzPts val="1100"/>
              <a:buAutoNum type="arabicPeriod"/>
            </a:pPr>
            <a:r>
              <a:rPr lang="en"/>
              <a:t>Decoder implemented, keypad function implemented </a:t>
            </a:r>
            <a:r>
              <a:rPr lang="en">
                <a:solidFill>
                  <a:schemeClr val="dk1"/>
                </a:solidFill>
              </a:rPr>
              <a:t>with GPIO interrupt</a:t>
            </a:r>
            <a:r>
              <a:rPr lang="en"/>
              <a:t> to control the mp3 playback </a:t>
            </a:r>
            <a:endParaRPr/>
          </a:p>
          <a:p>
            <a:pPr indent="-298450" lvl="0" marL="457200" rtl="0" algn="l">
              <a:spcBef>
                <a:spcPts val="0"/>
              </a:spcBef>
              <a:spcAft>
                <a:spcPts val="0"/>
              </a:spcAft>
              <a:buSzPts val="1100"/>
              <a:buAutoNum type="arabicPeriod"/>
            </a:pPr>
            <a:r>
              <a:rPr lang="en"/>
              <a:t>OLED display functional, moved everything in a clear case</a:t>
            </a:r>
            <a:endParaRPr/>
          </a:p>
          <a:p>
            <a:pPr indent="-298450" lvl="0" marL="457200" rtl="0" algn="l">
              <a:spcBef>
                <a:spcPts val="0"/>
              </a:spcBef>
              <a:spcAft>
                <a:spcPts val="0"/>
              </a:spcAft>
              <a:buSzPts val="1100"/>
              <a:buAutoNum type="arabicPeriod"/>
            </a:pPr>
            <a:r>
              <a:rPr lang="en"/>
              <a:t>External OLED implemented, rewired connections to stack OLED screen and sj2 board to fit the case</a:t>
            </a:r>
            <a:endParaRPr/>
          </a:p>
          <a:p>
            <a:pPr indent="-298450" lvl="0" marL="457200" rtl="0" algn="l">
              <a:spcBef>
                <a:spcPts val="0"/>
              </a:spcBef>
              <a:spcAft>
                <a:spcPts val="0"/>
              </a:spcAft>
              <a:buSzPts val="1100"/>
              <a:buAutoNum type="arabicPeriod"/>
            </a:pPr>
            <a:r>
              <a:rPr lang="en"/>
              <a:t>Rewired again to place OLED and keypad orientation from side to side to top and bottom so it looks more similar to an mp3 layout</a:t>
            </a:r>
            <a:endParaRPr/>
          </a:p>
          <a:p>
            <a:pPr indent="-298450" lvl="0" marL="457200" rtl="0" algn="l">
              <a:spcBef>
                <a:spcPts val="0"/>
              </a:spcBef>
              <a:spcAft>
                <a:spcPts val="0"/>
              </a:spcAft>
              <a:buSzPts val="1100"/>
              <a:buAutoNum type="arabicPeriod"/>
            </a:pPr>
            <a:r>
              <a:rPr lang="en"/>
              <a:t>Final product, due to the lack of resources, we chose styrofoam and duct tape for the final enclosure design because it was the easiest to shape, has lightweight and shock absorption qualities to protect the components and the tape adds extra strength and design appeal to the enclosure, changed the keypad design using stickers from the numbers and letters to mp3 control symbols so that the user can easily navigate through the mp3 functions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da2279586e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da2279586e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da2279586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a2279586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5"/>
        </a:solidFill>
      </p:bgPr>
    </p:bg>
    <p:spTree>
      <p:nvGrpSpPr>
        <p:cNvPr id="8" name="Shape 8"/>
        <p:cNvGrpSpPr/>
        <p:nvPr/>
      </p:nvGrpSpPr>
      <p:grpSpPr>
        <a:xfrm>
          <a:off x="0" y="0"/>
          <a:ext cx="0" cy="0"/>
          <a:chOff x="0" y="0"/>
          <a:chExt cx="0" cy="0"/>
        </a:xfrm>
      </p:grpSpPr>
      <p:sp>
        <p:nvSpPr>
          <p:cNvPr id="9" name="Google Shape;9;p2"/>
          <p:cNvSpPr/>
          <p:nvPr/>
        </p:nvSpPr>
        <p:spPr>
          <a:xfrm>
            <a:off x="-3519950" y="700200"/>
            <a:ext cx="7035600" cy="3277200"/>
          </a:xfrm>
          <a:prstGeom prst="triangle">
            <a:avLst>
              <a:gd fmla="val 5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0" y="1255025"/>
            <a:ext cx="4322700" cy="3891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034200" y="0"/>
            <a:ext cx="10867800" cy="5143500"/>
          </a:xfrm>
          <a:prstGeom prst="triangle">
            <a:avLst>
              <a:gd fmla="val 4985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805750" y="2198675"/>
            <a:ext cx="4322700" cy="15084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4700"/>
              <a:buFont typeface="Julius Sans One"/>
              <a:buNone/>
              <a:defRPr b="1" sz="4700">
                <a:solidFill>
                  <a:schemeClr val="lt1"/>
                </a:solidFill>
                <a:latin typeface="Julius Sans One"/>
                <a:ea typeface="Julius Sans One"/>
                <a:cs typeface="Julius Sans One"/>
                <a:sym typeface="Julius Sans One"/>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433500" y="4154375"/>
            <a:ext cx="3829200" cy="2484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800"/>
              <a:buFont typeface="Questrial"/>
              <a:buNone/>
              <a:defRPr sz="1400">
                <a:solidFill>
                  <a:schemeClr val="lt1"/>
                </a:solidFill>
                <a:latin typeface="Questrial"/>
                <a:ea typeface="Questrial"/>
                <a:cs typeface="Questrial"/>
                <a:sym typeface="Questrial"/>
              </a:defRPr>
            </a:lvl1pPr>
            <a:lvl2pPr lvl="1"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2pPr>
            <a:lvl3pPr lvl="2"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3pPr>
            <a:lvl4pPr lvl="3"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4pPr>
            <a:lvl5pPr lvl="4"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5pPr>
            <a:lvl6pPr lvl="5"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6pPr>
            <a:lvl7pPr lvl="6"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7pPr>
            <a:lvl8pPr lvl="7"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8pPr>
            <a:lvl9pPr lvl="8"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5"/>
        </a:solidFill>
      </p:bgPr>
    </p:bg>
    <p:spTree>
      <p:nvGrpSpPr>
        <p:cNvPr id="45" name="Shape 45"/>
        <p:cNvGrpSpPr/>
        <p:nvPr/>
      </p:nvGrpSpPr>
      <p:grpSpPr>
        <a:xfrm>
          <a:off x="0" y="0"/>
          <a:ext cx="0" cy="0"/>
          <a:chOff x="0" y="0"/>
          <a:chExt cx="0" cy="0"/>
        </a:xfrm>
      </p:grpSpPr>
      <p:sp>
        <p:nvSpPr>
          <p:cNvPr id="46" name="Google Shape;46;p11"/>
          <p:cNvSpPr/>
          <p:nvPr/>
        </p:nvSpPr>
        <p:spPr>
          <a:xfrm rot="10800000">
            <a:off x="-19875" y="-19325"/>
            <a:ext cx="9203100" cy="51627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1"/>
          <p:cNvSpPr txBox="1"/>
          <p:nvPr>
            <p:ph hasCustomPrompt="1" type="title"/>
          </p:nvPr>
        </p:nvSpPr>
        <p:spPr>
          <a:xfrm>
            <a:off x="713250" y="638800"/>
            <a:ext cx="77175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9000"/>
              <a:buNone/>
              <a:defRPr b="1" sz="9000">
                <a:solidFill>
                  <a:schemeClr val="lt1"/>
                </a:solidFill>
              </a:defRPr>
            </a:lvl1pPr>
            <a:lvl2pPr lvl="1" rtl="0" algn="ctr">
              <a:spcBef>
                <a:spcPts val="0"/>
              </a:spcBef>
              <a:spcAft>
                <a:spcPts val="0"/>
              </a:spcAft>
              <a:buClr>
                <a:schemeClr val="lt1"/>
              </a:buClr>
              <a:buSzPts val="9000"/>
              <a:buNone/>
              <a:defRPr b="1" sz="9000">
                <a:solidFill>
                  <a:schemeClr val="lt1"/>
                </a:solidFill>
              </a:defRPr>
            </a:lvl2pPr>
            <a:lvl3pPr lvl="2" rtl="0" algn="ctr">
              <a:spcBef>
                <a:spcPts val="0"/>
              </a:spcBef>
              <a:spcAft>
                <a:spcPts val="0"/>
              </a:spcAft>
              <a:buClr>
                <a:schemeClr val="lt1"/>
              </a:buClr>
              <a:buSzPts val="9000"/>
              <a:buNone/>
              <a:defRPr b="1" sz="9000">
                <a:solidFill>
                  <a:schemeClr val="lt1"/>
                </a:solidFill>
              </a:defRPr>
            </a:lvl3pPr>
            <a:lvl4pPr lvl="3" rtl="0" algn="ctr">
              <a:spcBef>
                <a:spcPts val="0"/>
              </a:spcBef>
              <a:spcAft>
                <a:spcPts val="0"/>
              </a:spcAft>
              <a:buClr>
                <a:schemeClr val="lt1"/>
              </a:buClr>
              <a:buSzPts val="9000"/>
              <a:buNone/>
              <a:defRPr b="1" sz="9000">
                <a:solidFill>
                  <a:schemeClr val="lt1"/>
                </a:solidFill>
              </a:defRPr>
            </a:lvl4pPr>
            <a:lvl5pPr lvl="4" rtl="0" algn="ctr">
              <a:spcBef>
                <a:spcPts val="0"/>
              </a:spcBef>
              <a:spcAft>
                <a:spcPts val="0"/>
              </a:spcAft>
              <a:buClr>
                <a:schemeClr val="lt1"/>
              </a:buClr>
              <a:buSzPts val="9000"/>
              <a:buNone/>
              <a:defRPr b="1" sz="9000">
                <a:solidFill>
                  <a:schemeClr val="lt1"/>
                </a:solidFill>
              </a:defRPr>
            </a:lvl5pPr>
            <a:lvl6pPr lvl="5" rtl="0" algn="ctr">
              <a:spcBef>
                <a:spcPts val="0"/>
              </a:spcBef>
              <a:spcAft>
                <a:spcPts val="0"/>
              </a:spcAft>
              <a:buClr>
                <a:schemeClr val="lt1"/>
              </a:buClr>
              <a:buSzPts val="9000"/>
              <a:buNone/>
              <a:defRPr b="1" sz="9000">
                <a:solidFill>
                  <a:schemeClr val="lt1"/>
                </a:solidFill>
              </a:defRPr>
            </a:lvl6pPr>
            <a:lvl7pPr lvl="6" rtl="0" algn="ctr">
              <a:spcBef>
                <a:spcPts val="0"/>
              </a:spcBef>
              <a:spcAft>
                <a:spcPts val="0"/>
              </a:spcAft>
              <a:buClr>
                <a:schemeClr val="lt1"/>
              </a:buClr>
              <a:buSzPts val="9000"/>
              <a:buNone/>
              <a:defRPr b="1" sz="9000">
                <a:solidFill>
                  <a:schemeClr val="lt1"/>
                </a:solidFill>
              </a:defRPr>
            </a:lvl7pPr>
            <a:lvl8pPr lvl="7" rtl="0" algn="ctr">
              <a:spcBef>
                <a:spcPts val="0"/>
              </a:spcBef>
              <a:spcAft>
                <a:spcPts val="0"/>
              </a:spcAft>
              <a:buClr>
                <a:schemeClr val="lt1"/>
              </a:buClr>
              <a:buSzPts val="9000"/>
              <a:buNone/>
              <a:defRPr b="1" sz="9000">
                <a:solidFill>
                  <a:schemeClr val="lt1"/>
                </a:solidFill>
              </a:defRPr>
            </a:lvl8pPr>
            <a:lvl9pPr lvl="8" rtl="0" algn="ctr">
              <a:spcBef>
                <a:spcPts val="0"/>
              </a:spcBef>
              <a:spcAft>
                <a:spcPts val="0"/>
              </a:spcAft>
              <a:buClr>
                <a:schemeClr val="lt1"/>
              </a:buClr>
              <a:buSzPts val="9000"/>
              <a:buNone/>
              <a:defRPr b="1" sz="9000">
                <a:solidFill>
                  <a:schemeClr val="lt1"/>
                </a:solidFill>
              </a:defRPr>
            </a:lvl9pPr>
          </a:lstStyle>
          <a:p>
            <a:r>
              <a:t>xx%</a:t>
            </a:r>
          </a:p>
        </p:txBody>
      </p:sp>
      <p:sp>
        <p:nvSpPr>
          <p:cNvPr id="48" name="Google Shape;48;p11"/>
          <p:cNvSpPr txBox="1"/>
          <p:nvPr>
            <p:ph idx="1" type="body"/>
          </p:nvPr>
        </p:nvSpPr>
        <p:spPr>
          <a:xfrm>
            <a:off x="713250" y="2706376"/>
            <a:ext cx="7717500" cy="4482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indent="-317500" lvl="1" marL="9144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indent="-317500" lvl="2" marL="13716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indent="-317500" lvl="3" marL="18288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indent="-317500" lvl="4" marL="22860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indent="-317500" lvl="5" marL="27432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indent="-317500" lvl="6" marL="32004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indent="-317500" lvl="7" marL="36576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indent="-317500" lvl="8" marL="4114800" algn="ctr">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49"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accent5"/>
        </a:solidFill>
      </p:bgPr>
    </p:bg>
    <p:spTree>
      <p:nvGrpSpPr>
        <p:cNvPr id="50" name="Shape 50"/>
        <p:cNvGrpSpPr/>
        <p:nvPr/>
      </p:nvGrpSpPr>
      <p:grpSpPr>
        <a:xfrm>
          <a:off x="0" y="0"/>
          <a:ext cx="0" cy="0"/>
          <a:chOff x="0" y="0"/>
          <a:chExt cx="0" cy="0"/>
        </a:xfrm>
      </p:grpSpPr>
      <p:sp>
        <p:nvSpPr>
          <p:cNvPr id="51" name="Google Shape;51;p13"/>
          <p:cNvSpPr/>
          <p:nvPr/>
        </p:nvSpPr>
        <p:spPr>
          <a:xfrm>
            <a:off x="-118550" y="-125"/>
            <a:ext cx="44004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 name="Google Shape;52;p13"/>
          <p:cNvCxnSpPr/>
          <p:nvPr/>
        </p:nvCxnSpPr>
        <p:spPr>
          <a:xfrm rot="10800000">
            <a:off x="-1604675" y="1624350"/>
            <a:ext cx="4819800" cy="4419600"/>
          </a:xfrm>
          <a:prstGeom prst="straightConnector1">
            <a:avLst/>
          </a:prstGeom>
          <a:noFill/>
          <a:ln cap="flat" cmpd="sng" w="28575">
            <a:solidFill>
              <a:schemeClr val="lt1"/>
            </a:solidFill>
            <a:prstDash val="solid"/>
            <a:round/>
            <a:headEnd len="med" w="med" type="none"/>
            <a:tailEnd len="med" w="med" type="none"/>
          </a:ln>
        </p:spPr>
      </p:cxnSp>
      <p:sp>
        <p:nvSpPr>
          <p:cNvPr id="53" name="Google Shape;53;p13"/>
          <p:cNvSpPr txBox="1"/>
          <p:nvPr>
            <p:ph type="title"/>
          </p:nvPr>
        </p:nvSpPr>
        <p:spPr>
          <a:xfrm>
            <a:off x="5690650" y="1883225"/>
            <a:ext cx="31938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54" name="Google Shape;54;p13"/>
          <p:cNvSpPr txBox="1"/>
          <p:nvPr>
            <p:ph hasCustomPrompt="1" idx="2" type="title"/>
          </p:nvPr>
        </p:nvSpPr>
        <p:spPr>
          <a:xfrm>
            <a:off x="5082246" y="1164068"/>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a:r>
              <a:t>xx%</a:t>
            </a:r>
          </a:p>
        </p:txBody>
      </p:sp>
      <p:sp>
        <p:nvSpPr>
          <p:cNvPr id="55" name="Google Shape;55;p13"/>
          <p:cNvSpPr txBox="1"/>
          <p:nvPr>
            <p:ph hasCustomPrompt="1" idx="3" type="title"/>
          </p:nvPr>
        </p:nvSpPr>
        <p:spPr>
          <a:xfrm>
            <a:off x="5082246" y="2031990"/>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a:r>
              <a:t>xx%</a:t>
            </a:r>
          </a:p>
        </p:txBody>
      </p:sp>
      <p:sp>
        <p:nvSpPr>
          <p:cNvPr id="56" name="Google Shape;56;p13"/>
          <p:cNvSpPr txBox="1"/>
          <p:nvPr>
            <p:ph idx="4" type="title"/>
          </p:nvPr>
        </p:nvSpPr>
        <p:spPr>
          <a:xfrm>
            <a:off x="5690650" y="3628275"/>
            <a:ext cx="31938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57" name="Google Shape;57;p13"/>
          <p:cNvSpPr txBox="1"/>
          <p:nvPr>
            <p:ph idx="5" type="title"/>
          </p:nvPr>
        </p:nvSpPr>
        <p:spPr>
          <a:xfrm>
            <a:off x="5690650" y="1044000"/>
            <a:ext cx="31938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58" name="Google Shape;58;p13"/>
          <p:cNvSpPr txBox="1"/>
          <p:nvPr>
            <p:ph idx="6" type="title"/>
          </p:nvPr>
        </p:nvSpPr>
        <p:spPr>
          <a:xfrm>
            <a:off x="5690650" y="2760350"/>
            <a:ext cx="31938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59" name="Google Shape;59;p13"/>
          <p:cNvSpPr txBox="1"/>
          <p:nvPr>
            <p:ph hasCustomPrompt="1" idx="7" type="title"/>
          </p:nvPr>
        </p:nvSpPr>
        <p:spPr>
          <a:xfrm>
            <a:off x="5082246" y="2880418"/>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a:r>
              <a:t>xx%</a:t>
            </a:r>
          </a:p>
        </p:txBody>
      </p:sp>
      <p:sp>
        <p:nvSpPr>
          <p:cNvPr id="60" name="Google Shape;60;p13"/>
          <p:cNvSpPr txBox="1"/>
          <p:nvPr>
            <p:ph hasCustomPrompt="1" idx="8" type="title"/>
          </p:nvPr>
        </p:nvSpPr>
        <p:spPr>
          <a:xfrm>
            <a:off x="5082246" y="3748340"/>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a:r>
              <a:t>xx%</a:t>
            </a:r>
          </a:p>
        </p:txBody>
      </p:sp>
      <p:sp>
        <p:nvSpPr>
          <p:cNvPr id="61" name="Google Shape;61;p13"/>
          <p:cNvSpPr txBox="1"/>
          <p:nvPr>
            <p:ph idx="1" type="subTitle"/>
          </p:nvPr>
        </p:nvSpPr>
        <p:spPr>
          <a:xfrm>
            <a:off x="5690650" y="1319545"/>
            <a:ext cx="2454000" cy="2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62" name="Google Shape;62;p13"/>
          <p:cNvSpPr txBox="1"/>
          <p:nvPr>
            <p:ph idx="9" type="subTitle"/>
          </p:nvPr>
        </p:nvSpPr>
        <p:spPr>
          <a:xfrm>
            <a:off x="5690650" y="3045420"/>
            <a:ext cx="2454000" cy="2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63" name="Google Shape;63;p13"/>
          <p:cNvSpPr txBox="1"/>
          <p:nvPr>
            <p:ph idx="13" type="subTitle"/>
          </p:nvPr>
        </p:nvSpPr>
        <p:spPr>
          <a:xfrm>
            <a:off x="5690650" y="2162698"/>
            <a:ext cx="2454000" cy="2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64" name="Google Shape;64;p13"/>
          <p:cNvSpPr txBox="1"/>
          <p:nvPr>
            <p:ph idx="14" type="subTitle"/>
          </p:nvPr>
        </p:nvSpPr>
        <p:spPr>
          <a:xfrm>
            <a:off x="5690650" y="3907748"/>
            <a:ext cx="2454000" cy="2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65" name="Google Shape;65;p13"/>
          <p:cNvSpPr txBox="1"/>
          <p:nvPr>
            <p:ph idx="15" type="title"/>
          </p:nvPr>
        </p:nvSpPr>
        <p:spPr>
          <a:xfrm>
            <a:off x="713225" y="2198800"/>
            <a:ext cx="34164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700"/>
              <a:buNone/>
              <a:defRPr b="1" sz="3000">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5">
    <p:bg>
      <p:bgPr>
        <a:solidFill>
          <a:schemeClr val="accent5"/>
        </a:solidFill>
      </p:bgPr>
    </p:bg>
    <p:spTree>
      <p:nvGrpSpPr>
        <p:cNvPr id="66" name="Shape 66"/>
        <p:cNvGrpSpPr/>
        <p:nvPr/>
      </p:nvGrpSpPr>
      <p:grpSpPr>
        <a:xfrm>
          <a:off x="0" y="0"/>
          <a:ext cx="0" cy="0"/>
          <a:chOff x="0" y="0"/>
          <a:chExt cx="0" cy="0"/>
        </a:xfrm>
      </p:grpSpPr>
      <p:sp>
        <p:nvSpPr>
          <p:cNvPr id="67" name="Google Shape;67;p14"/>
          <p:cNvSpPr/>
          <p:nvPr/>
        </p:nvSpPr>
        <p:spPr>
          <a:xfrm>
            <a:off x="4796125" y="-217575"/>
            <a:ext cx="4476900" cy="561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8" name="Google Shape;68;p14"/>
          <p:cNvSpPr txBox="1"/>
          <p:nvPr>
            <p:ph type="title"/>
          </p:nvPr>
        </p:nvSpPr>
        <p:spPr>
          <a:xfrm>
            <a:off x="638950" y="1364000"/>
            <a:ext cx="52620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3000">
                <a:solidFill>
                  <a:schemeClr val="dk1"/>
                </a:solidFill>
              </a:defRPr>
            </a:lvl1pPr>
            <a:lvl2pPr lvl="1" rtl="0">
              <a:spcBef>
                <a:spcPts val="0"/>
              </a:spcBef>
              <a:spcAft>
                <a:spcPts val="0"/>
              </a:spcAft>
              <a:buClr>
                <a:schemeClr val="dk1"/>
              </a:buClr>
              <a:buSzPts val="2000"/>
              <a:buNone/>
              <a:defRPr b="1" sz="2000">
                <a:solidFill>
                  <a:schemeClr val="dk1"/>
                </a:solidFill>
              </a:defRPr>
            </a:lvl2pPr>
            <a:lvl3pPr lvl="2" rtl="0">
              <a:spcBef>
                <a:spcPts val="0"/>
              </a:spcBef>
              <a:spcAft>
                <a:spcPts val="0"/>
              </a:spcAft>
              <a:buClr>
                <a:schemeClr val="dk1"/>
              </a:buClr>
              <a:buSzPts val="2000"/>
              <a:buNone/>
              <a:defRPr b="1" sz="2000">
                <a:solidFill>
                  <a:schemeClr val="dk1"/>
                </a:solidFill>
              </a:defRPr>
            </a:lvl3pPr>
            <a:lvl4pPr lvl="3" rtl="0">
              <a:spcBef>
                <a:spcPts val="0"/>
              </a:spcBef>
              <a:spcAft>
                <a:spcPts val="0"/>
              </a:spcAft>
              <a:buClr>
                <a:schemeClr val="dk1"/>
              </a:buClr>
              <a:buSzPts val="2000"/>
              <a:buNone/>
              <a:defRPr b="1" sz="2000">
                <a:solidFill>
                  <a:schemeClr val="dk1"/>
                </a:solidFill>
              </a:defRPr>
            </a:lvl4pPr>
            <a:lvl5pPr lvl="4" rtl="0">
              <a:spcBef>
                <a:spcPts val="0"/>
              </a:spcBef>
              <a:spcAft>
                <a:spcPts val="0"/>
              </a:spcAft>
              <a:buClr>
                <a:schemeClr val="dk1"/>
              </a:buClr>
              <a:buSzPts val="2000"/>
              <a:buNone/>
              <a:defRPr b="1" sz="2000">
                <a:solidFill>
                  <a:schemeClr val="dk1"/>
                </a:solidFill>
              </a:defRPr>
            </a:lvl5pPr>
            <a:lvl6pPr lvl="5" rtl="0">
              <a:spcBef>
                <a:spcPts val="0"/>
              </a:spcBef>
              <a:spcAft>
                <a:spcPts val="0"/>
              </a:spcAft>
              <a:buClr>
                <a:schemeClr val="dk1"/>
              </a:buClr>
              <a:buSzPts val="2000"/>
              <a:buNone/>
              <a:defRPr b="1" sz="2000">
                <a:solidFill>
                  <a:schemeClr val="dk1"/>
                </a:solidFill>
              </a:defRPr>
            </a:lvl6pPr>
            <a:lvl7pPr lvl="6" rtl="0">
              <a:spcBef>
                <a:spcPts val="0"/>
              </a:spcBef>
              <a:spcAft>
                <a:spcPts val="0"/>
              </a:spcAft>
              <a:buClr>
                <a:schemeClr val="dk1"/>
              </a:buClr>
              <a:buSzPts val="2000"/>
              <a:buNone/>
              <a:defRPr b="1" sz="2000">
                <a:solidFill>
                  <a:schemeClr val="dk1"/>
                </a:solidFill>
              </a:defRPr>
            </a:lvl7pPr>
            <a:lvl8pPr lvl="7" rtl="0">
              <a:spcBef>
                <a:spcPts val="0"/>
              </a:spcBef>
              <a:spcAft>
                <a:spcPts val="0"/>
              </a:spcAft>
              <a:buClr>
                <a:schemeClr val="dk1"/>
              </a:buClr>
              <a:buSzPts val="2000"/>
              <a:buNone/>
              <a:defRPr b="1" sz="2000">
                <a:solidFill>
                  <a:schemeClr val="dk1"/>
                </a:solidFill>
              </a:defRPr>
            </a:lvl8pPr>
            <a:lvl9pPr lvl="8" rtl="0">
              <a:spcBef>
                <a:spcPts val="0"/>
              </a:spcBef>
              <a:spcAft>
                <a:spcPts val="0"/>
              </a:spcAft>
              <a:buClr>
                <a:schemeClr val="dk1"/>
              </a:buClr>
              <a:buSzPts val="2000"/>
              <a:buNone/>
              <a:defRPr b="1" sz="2000">
                <a:solidFill>
                  <a:schemeClr val="dk1"/>
                </a:solidFill>
              </a:defRPr>
            </a:lvl9pPr>
          </a:lstStyle>
          <a:p/>
        </p:txBody>
      </p:sp>
      <p:sp>
        <p:nvSpPr>
          <p:cNvPr id="69" name="Google Shape;69;p14"/>
          <p:cNvSpPr txBox="1"/>
          <p:nvPr>
            <p:ph idx="1" type="subTitle"/>
          </p:nvPr>
        </p:nvSpPr>
        <p:spPr>
          <a:xfrm>
            <a:off x="638950" y="2187100"/>
            <a:ext cx="3400800" cy="1317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70" name="Google Shape;70;p14"/>
          <p:cNvSpPr/>
          <p:nvPr/>
        </p:nvSpPr>
        <p:spPr>
          <a:xfrm>
            <a:off x="662275" y="549250"/>
            <a:ext cx="800100" cy="8574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1">
    <p:bg>
      <p:bgPr>
        <a:solidFill>
          <a:schemeClr val="accent5"/>
        </a:solidFill>
      </p:bgPr>
    </p:bg>
    <p:spTree>
      <p:nvGrpSpPr>
        <p:cNvPr id="71" name="Shape 71"/>
        <p:cNvGrpSpPr/>
        <p:nvPr/>
      </p:nvGrpSpPr>
      <p:grpSpPr>
        <a:xfrm>
          <a:off x="0" y="0"/>
          <a:ext cx="0" cy="0"/>
          <a:chOff x="0" y="0"/>
          <a:chExt cx="0" cy="0"/>
        </a:xfrm>
      </p:grpSpPr>
      <p:sp>
        <p:nvSpPr>
          <p:cNvPr id="72" name="Google Shape;72;p15"/>
          <p:cNvSpPr/>
          <p:nvPr/>
        </p:nvSpPr>
        <p:spPr>
          <a:xfrm>
            <a:off x="1348225" y="695250"/>
            <a:ext cx="6572100" cy="375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rot="10800000">
            <a:off x="3133650" y="-22775"/>
            <a:ext cx="2876700" cy="12957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txBox="1"/>
          <p:nvPr>
            <p:ph idx="1" type="body"/>
          </p:nvPr>
        </p:nvSpPr>
        <p:spPr>
          <a:xfrm>
            <a:off x="2517475" y="2381425"/>
            <a:ext cx="4109100" cy="798900"/>
          </a:xfrm>
          <a:prstGeom prst="rect">
            <a:avLst/>
          </a:prstGeom>
        </p:spPr>
        <p:txBody>
          <a:bodyPr anchorCtr="0" anchor="t" bIns="91425" lIns="91425" spcFirstLastPara="1" rIns="91425" wrap="square" tIns="91425">
            <a:noAutofit/>
          </a:bodyPr>
          <a:lstStyle>
            <a:lvl1pPr indent="-317500" lvl="0" marL="457200" rtl="0" algn="just">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rtl="0" algn="just">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rtl="0" algn="just">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75" name="Google Shape;75;p15"/>
          <p:cNvSpPr txBox="1"/>
          <p:nvPr>
            <p:ph type="title"/>
          </p:nvPr>
        </p:nvSpPr>
        <p:spPr>
          <a:xfrm>
            <a:off x="1687950" y="1521325"/>
            <a:ext cx="57681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bg>
      <p:bgPr>
        <a:solidFill>
          <a:schemeClr val="accent5"/>
        </a:solidFill>
      </p:bgPr>
    </p:bg>
    <p:spTree>
      <p:nvGrpSpPr>
        <p:cNvPr id="76" name="Shape 76"/>
        <p:cNvGrpSpPr/>
        <p:nvPr/>
      </p:nvGrpSpPr>
      <p:grpSpPr>
        <a:xfrm>
          <a:off x="0" y="0"/>
          <a:ext cx="0" cy="0"/>
          <a:chOff x="0" y="0"/>
          <a:chExt cx="0" cy="0"/>
        </a:xfrm>
      </p:grpSpPr>
      <p:sp>
        <p:nvSpPr>
          <p:cNvPr id="77" name="Google Shape;77;p16"/>
          <p:cNvSpPr txBox="1"/>
          <p:nvPr>
            <p:ph type="title"/>
          </p:nvPr>
        </p:nvSpPr>
        <p:spPr>
          <a:xfrm>
            <a:off x="862450" y="34006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78" name="Google Shape;78;p16"/>
          <p:cNvSpPr txBox="1"/>
          <p:nvPr>
            <p:ph idx="1" type="subTitle"/>
          </p:nvPr>
        </p:nvSpPr>
        <p:spPr>
          <a:xfrm>
            <a:off x="424450" y="36593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79" name="Google Shape;79;p16"/>
          <p:cNvSpPr txBox="1"/>
          <p:nvPr>
            <p:ph idx="2" type="title"/>
          </p:nvPr>
        </p:nvSpPr>
        <p:spPr>
          <a:xfrm>
            <a:off x="6525755" y="34006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80" name="Google Shape;80;p16"/>
          <p:cNvSpPr txBox="1"/>
          <p:nvPr>
            <p:ph idx="3" type="subTitle"/>
          </p:nvPr>
        </p:nvSpPr>
        <p:spPr>
          <a:xfrm>
            <a:off x="6087755" y="36593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81" name="Google Shape;81;p16"/>
          <p:cNvSpPr txBox="1"/>
          <p:nvPr>
            <p:ph idx="4" type="title"/>
          </p:nvPr>
        </p:nvSpPr>
        <p:spPr>
          <a:xfrm>
            <a:off x="3690150" y="34006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82" name="Google Shape;82;p16"/>
          <p:cNvSpPr txBox="1"/>
          <p:nvPr>
            <p:ph idx="5" type="subTitle"/>
          </p:nvPr>
        </p:nvSpPr>
        <p:spPr>
          <a:xfrm>
            <a:off x="3252150" y="36593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83" name="Google Shape;83;p16"/>
          <p:cNvSpPr txBox="1"/>
          <p:nvPr>
            <p:ph idx="6" type="title"/>
          </p:nvPr>
        </p:nvSpPr>
        <p:spPr>
          <a:xfrm>
            <a:off x="1687950" y="530725"/>
            <a:ext cx="57681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0">
    <p:bg>
      <p:bgPr>
        <a:solidFill>
          <a:schemeClr val="accent5"/>
        </a:solidFill>
      </p:bgPr>
    </p:bg>
    <p:spTree>
      <p:nvGrpSpPr>
        <p:cNvPr id="84" name="Shape 84"/>
        <p:cNvGrpSpPr/>
        <p:nvPr/>
      </p:nvGrpSpPr>
      <p:grpSpPr>
        <a:xfrm>
          <a:off x="0" y="0"/>
          <a:ext cx="0" cy="0"/>
          <a:chOff x="0" y="0"/>
          <a:chExt cx="0" cy="0"/>
        </a:xfrm>
      </p:grpSpPr>
      <p:sp>
        <p:nvSpPr>
          <p:cNvPr id="85" name="Google Shape;85;p17"/>
          <p:cNvSpPr/>
          <p:nvPr/>
        </p:nvSpPr>
        <p:spPr>
          <a:xfrm rot="-5400000">
            <a:off x="5236050" y="1293550"/>
            <a:ext cx="3924900" cy="3891000"/>
          </a:xfrm>
          <a:prstGeom prst="rtTriangle">
            <a:avLst/>
          </a:prstGeom>
          <a:solidFill>
            <a:srgbClr val="686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p:nvPr/>
        </p:nvSpPr>
        <p:spPr>
          <a:xfrm flipH="1" rot="10800000">
            <a:off x="37875" y="150"/>
            <a:ext cx="9106200" cy="4469700"/>
          </a:xfrm>
          <a:prstGeom prst="triangl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p:nvPr/>
        </p:nvSpPr>
        <p:spPr>
          <a:xfrm flipH="1">
            <a:off x="3580800" y="1387275"/>
            <a:ext cx="9554400" cy="4859700"/>
          </a:xfrm>
          <a:prstGeom prst="triangle">
            <a:avLst>
              <a:gd fmla="val 49428"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txBox="1"/>
          <p:nvPr>
            <p:ph type="ctrTitle"/>
          </p:nvPr>
        </p:nvSpPr>
        <p:spPr>
          <a:xfrm>
            <a:off x="1690800" y="955000"/>
            <a:ext cx="5762400" cy="113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8000"/>
              <a:buNone/>
              <a:defRPr b="1" sz="8000">
                <a:solidFill>
                  <a:schemeClr val="dk1"/>
                </a:solidFill>
              </a:defRPr>
            </a:lvl1pPr>
            <a:lvl2pPr lvl="1" rtl="0" algn="ctr">
              <a:spcBef>
                <a:spcPts val="0"/>
              </a:spcBef>
              <a:spcAft>
                <a:spcPts val="0"/>
              </a:spcAft>
              <a:buClr>
                <a:schemeClr val="dk1"/>
              </a:buClr>
              <a:buSzPts val="8000"/>
              <a:buNone/>
              <a:defRPr b="1" sz="8000">
                <a:solidFill>
                  <a:schemeClr val="dk1"/>
                </a:solidFill>
              </a:defRPr>
            </a:lvl2pPr>
            <a:lvl3pPr lvl="2" rtl="0" algn="ctr">
              <a:spcBef>
                <a:spcPts val="0"/>
              </a:spcBef>
              <a:spcAft>
                <a:spcPts val="0"/>
              </a:spcAft>
              <a:buClr>
                <a:schemeClr val="dk1"/>
              </a:buClr>
              <a:buSzPts val="8000"/>
              <a:buNone/>
              <a:defRPr b="1" sz="8000">
                <a:solidFill>
                  <a:schemeClr val="dk1"/>
                </a:solidFill>
              </a:defRPr>
            </a:lvl3pPr>
            <a:lvl4pPr lvl="3" rtl="0" algn="ctr">
              <a:spcBef>
                <a:spcPts val="0"/>
              </a:spcBef>
              <a:spcAft>
                <a:spcPts val="0"/>
              </a:spcAft>
              <a:buClr>
                <a:schemeClr val="dk1"/>
              </a:buClr>
              <a:buSzPts val="8000"/>
              <a:buNone/>
              <a:defRPr b="1" sz="8000">
                <a:solidFill>
                  <a:schemeClr val="dk1"/>
                </a:solidFill>
              </a:defRPr>
            </a:lvl4pPr>
            <a:lvl5pPr lvl="4" rtl="0" algn="ctr">
              <a:spcBef>
                <a:spcPts val="0"/>
              </a:spcBef>
              <a:spcAft>
                <a:spcPts val="0"/>
              </a:spcAft>
              <a:buClr>
                <a:schemeClr val="dk1"/>
              </a:buClr>
              <a:buSzPts val="8000"/>
              <a:buNone/>
              <a:defRPr b="1" sz="8000">
                <a:solidFill>
                  <a:schemeClr val="dk1"/>
                </a:solidFill>
              </a:defRPr>
            </a:lvl5pPr>
            <a:lvl6pPr lvl="5" rtl="0" algn="ctr">
              <a:spcBef>
                <a:spcPts val="0"/>
              </a:spcBef>
              <a:spcAft>
                <a:spcPts val="0"/>
              </a:spcAft>
              <a:buClr>
                <a:schemeClr val="dk1"/>
              </a:buClr>
              <a:buSzPts val="8000"/>
              <a:buNone/>
              <a:defRPr b="1" sz="8000">
                <a:solidFill>
                  <a:schemeClr val="dk1"/>
                </a:solidFill>
              </a:defRPr>
            </a:lvl6pPr>
            <a:lvl7pPr lvl="6" rtl="0" algn="ctr">
              <a:spcBef>
                <a:spcPts val="0"/>
              </a:spcBef>
              <a:spcAft>
                <a:spcPts val="0"/>
              </a:spcAft>
              <a:buClr>
                <a:schemeClr val="dk1"/>
              </a:buClr>
              <a:buSzPts val="8000"/>
              <a:buNone/>
              <a:defRPr b="1" sz="8000">
                <a:solidFill>
                  <a:schemeClr val="dk1"/>
                </a:solidFill>
              </a:defRPr>
            </a:lvl7pPr>
            <a:lvl8pPr lvl="7" rtl="0" algn="ctr">
              <a:spcBef>
                <a:spcPts val="0"/>
              </a:spcBef>
              <a:spcAft>
                <a:spcPts val="0"/>
              </a:spcAft>
              <a:buClr>
                <a:schemeClr val="dk1"/>
              </a:buClr>
              <a:buSzPts val="8000"/>
              <a:buNone/>
              <a:defRPr b="1" sz="8000">
                <a:solidFill>
                  <a:schemeClr val="dk1"/>
                </a:solidFill>
              </a:defRPr>
            </a:lvl8pPr>
            <a:lvl9pPr lvl="8" rtl="0" algn="ctr">
              <a:spcBef>
                <a:spcPts val="0"/>
              </a:spcBef>
              <a:spcAft>
                <a:spcPts val="0"/>
              </a:spcAft>
              <a:buClr>
                <a:schemeClr val="dk1"/>
              </a:buClr>
              <a:buSzPts val="8000"/>
              <a:buNone/>
              <a:defRPr b="1" sz="8000">
                <a:solidFill>
                  <a:schemeClr val="dk1"/>
                </a:solidFill>
              </a:defRPr>
            </a:lvl9pPr>
          </a:lstStyle>
          <a:p/>
        </p:txBody>
      </p:sp>
      <p:sp>
        <p:nvSpPr>
          <p:cNvPr id="89" name="Google Shape;89;p17"/>
          <p:cNvSpPr txBox="1"/>
          <p:nvPr>
            <p:ph idx="1" type="subTitle"/>
          </p:nvPr>
        </p:nvSpPr>
        <p:spPr>
          <a:xfrm>
            <a:off x="3058800" y="1990250"/>
            <a:ext cx="3026400" cy="7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bg>
      <p:bgPr>
        <a:solidFill>
          <a:schemeClr val="accent5"/>
        </a:solidFill>
      </p:bgPr>
    </p:bg>
    <p:spTree>
      <p:nvGrpSpPr>
        <p:cNvPr id="90" name="Shape 90"/>
        <p:cNvGrpSpPr/>
        <p:nvPr/>
      </p:nvGrpSpPr>
      <p:grpSpPr>
        <a:xfrm>
          <a:off x="0" y="0"/>
          <a:ext cx="0" cy="0"/>
          <a:chOff x="0" y="0"/>
          <a:chExt cx="0" cy="0"/>
        </a:xfrm>
      </p:grpSpPr>
      <p:sp>
        <p:nvSpPr>
          <p:cNvPr id="91" name="Google Shape;91;p18"/>
          <p:cNvSpPr txBox="1"/>
          <p:nvPr>
            <p:ph type="title"/>
          </p:nvPr>
        </p:nvSpPr>
        <p:spPr>
          <a:xfrm>
            <a:off x="1383600" y="2307450"/>
            <a:ext cx="63768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
        <p:nvSpPr>
          <p:cNvPr id="92" name="Google Shape;92;p18"/>
          <p:cNvSpPr txBox="1"/>
          <p:nvPr>
            <p:ph idx="2" type="title"/>
          </p:nvPr>
        </p:nvSpPr>
        <p:spPr>
          <a:xfrm>
            <a:off x="1120875" y="899475"/>
            <a:ext cx="19593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93" name="Google Shape;93;p18"/>
          <p:cNvSpPr txBox="1"/>
          <p:nvPr>
            <p:ph idx="1" type="subTitle"/>
          </p:nvPr>
        </p:nvSpPr>
        <p:spPr>
          <a:xfrm>
            <a:off x="734175" y="1166911"/>
            <a:ext cx="2732700" cy="20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94" name="Google Shape;94;p18"/>
          <p:cNvSpPr txBox="1"/>
          <p:nvPr>
            <p:ph idx="3" type="title"/>
          </p:nvPr>
        </p:nvSpPr>
        <p:spPr>
          <a:xfrm>
            <a:off x="1120875" y="3477975"/>
            <a:ext cx="19593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95" name="Google Shape;95;p18"/>
          <p:cNvSpPr txBox="1"/>
          <p:nvPr>
            <p:ph idx="4" type="subTitle"/>
          </p:nvPr>
        </p:nvSpPr>
        <p:spPr>
          <a:xfrm>
            <a:off x="734175" y="3752347"/>
            <a:ext cx="2732700" cy="20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96" name="Google Shape;96;p18"/>
          <p:cNvSpPr txBox="1"/>
          <p:nvPr>
            <p:ph idx="5" type="title"/>
          </p:nvPr>
        </p:nvSpPr>
        <p:spPr>
          <a:xfrm>
            <a:off x="6063846" y="899475"/>
            <a:ext cx="19593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97" name="Google Shape;97;p18"/>
          <p:cNvSpPr txBox="1"/>
          <p:nvPr>
            <p:ph idx="6" type="subTitle"/>
          </p:nvPr>
        </p:nvSpPr>
        <p:spPr>
          <a:xfrm>
            <a:off x="5677146" y="1166911"/>
            <a:ext cx="2732700" cy="20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98" name="Google Shape;98;p18"/>
          <p:cNvSpPr txBox="1"/>
          <p:nvPr>
            <p:ph idx="7" type="title"/>
          </p:nvPr>
        </p:nvSpPr>
        <p:spPr>
          <a:xfrm>
            <a:off x="6063846" y="3478125"/>
            <a:ext cx="19593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99" name="Google Shape;99;p18"/>
          <p:cNvSpPr txBox="1"/>
          <p:nvPr>
            <p:ph idx="8" type="subTitle"/>
          </p:nvPr>
        </p:nvSpPr>
        <p:spPr>
          <a:xfrm>
            <a:off x="5677146" y="3751902"/>
            <a:ext cx="2732700" cy="20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6">
    <p:bg>
      <p:bgPr>
        <a:solidFill>
          <a:schemeClr val="accent5"/>
        </a:solidFill>
      </p:bgPr>
    </p:bg>
    <p:spTree>
      <p:nvGrpSpPr>
        <p:cNvPr id="100" name="Shape 100"/>
        <p:cNvGrpSpPr/>
        <p:nvPr/>
      </p:nvGrpSpPr>
      <p:grpSpPr>
        <a:xfrm>
          <a:off x="0" y="0"/>
          <a:ext cx="0" cy="0"/>
          <a:chOff x="0" y="0"/>
          <a:chExt cx="0" cy="0"/>
        </a:xfrm>
      </p:grpSpPr>
      <p:sp>
        <p:nvSpPr>
          <p:cNvPr id="101" name="Google Shape;101;p19"/>
          <p:cNvSpPr txBox="1"/>
          <p:nvPr>
            <p:ph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
        <p:nvSpPr>
          <p:cNvPr id="102" name="Google Shape;102;p19"/>
          <p:cNvSpPr txBox="1"/>
          <p:nvPr>
            <p:ph idx="1" type="subTitle"/>
          </p:nvPr>
        </p:nvSpPr>
        <p:spPr>
          <a:xfrm>
            <a:off x="1560838" y="3508850"/>
            <a:ext cx="27432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03" name="Google Shape;103;p19"/>
          <p:cNvSpPr txBox="1"/>
          <p:nvPr>
            <p:ph idx="2" type="subTitle"/>
          </p:nvPr>
        </p:nvSpPr>
        <p:spPr>
          <a:xfrm>
            <a:off x="4839962" y="3508850"/>
            <a:ext cx="27432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04" name="Google Shape;104;p19"/>
          <p:cNvSpPr txBox="1"/>
          <p:nvPr>
            <p:ph idx="3" type="title"/>
          </p:nvPr>
        </p:nvSpPr>
        <p:spPr>
          <a:xfrm>
            <a:off x="1865338" y="3248250"/>
            <a:ext cx="21342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05" name="Google Shape;105;p19"/>
          <p:cNvSpPr txBox="1"/>
          <p:nvPr>
            <p:ph idx="4" type="title"/>
          </p:nvPr>
        </p:nvSpPr>
        <p:spPr>
          <a:xfrm>
            <a:off x="5144462" y="3248250"/>
            <a:ext cx="21342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06" name="Google Shape;106;p19"/>
          <p:cNvSpPr/>
          <p:nvPr/>
        </p:nvSpPr>
        <p:spPr>
          <a:xfrm flipH="1" rot="10800000">
            <a:off x="0" y="-36200"/>
            <a:ext cx="2292600" cy="20841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a:off x="6035425" y="3058950"/>
            <a:ext cx="5364900" cy="2516400"/>
          </a:xfrm>
          <a:prstGeom prst="triangle">
            <a:avLst>
              <a:gd fmla="val 50000"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7">
    <p:bg>
      <p:bgPr>
        <a:solidFill>
          <a:schemeClr val="accent5"/>
        </a:solidFill>
      </p:bgPr>
    </p:bg>
    <p:spTree>
      <p:nvGrpSpPr>
        <p:cNvPr id="108" name="Shape 108"/>
        <p:cNvGrpSpPr/>
        <p:nvPr/>
      </p:nvGrpSpPr>
      <p:grpSpPr>
        <a:xfrm>
          <a:off x="0" y="0"/>
          <a:ext cx="0" cy="0"/>
          <a:chOff x="0" y="0"/>
          <a:chExt cx="0" cy="0"/>
        </a:xfrm>
      </p:grpSpPr>
      <p:sp>
        <p:nvSpPr>
          <p:cNvPr id="109" name="Google Shape;109;p20"/>
          <p:cNvSpPr txBox="1"/>
          <p:nvPr>
            <p:ph type="title"/>
          </p:nvPr>
        </p:nvSpPr>
        <p:spPr>
          <a:xfrm>
            <a:off x="860045" y="2257650"/>
            <a:ext cx="14991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10" name="Google Shape;110;p20"/>
          <p:cNvSpPr txBox="1"/>
          <p:nvPr>
            <p:ph idx="1" type="subTitle"/>
          </p:nvPr>
        </p:nvSpPr>
        <p:spPr>
          <a:xfrm>
            <a:off x="396438" y="2516400"/>
            <a:ext cx="24261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11" name="Google Shape;111;p20"/>
          <p:cNvSpPr txBox="1"/>
          <p:nvPr>
            <p:ph idx="2" type="title"/>
          </p:nvPr>
        </p:nvSpPr>
        <p:spPr>
          <a:xfrm>
            <a:off x="6784967" y="2257650"/>
            <a:ext cx="14991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12" name="Google Shape;112;p20"/>
          <p:cNvSpPr txBox="1"/>
          <p:nvPr>
            <p:ph idx="3" type="subTitle"/>
          </p:nvPr>
        </p:nvSpPr>
        <p:spPr>
          <a:xfrm>
            <a:off x="6321462" y="2516400"/>
            <a:ext cx="24261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13" name="Google Shape;113;p20"/>
          <p:cNvSpPr txBox="1"/>
          <p:nvPr>
            <p:ph idx="4" type="title"/>
          </p:nvPr>
        </p:nvSpPr>
        <p:spPr>
          <a:xfrm>
            <a:off x="3831372" y="2257650"/>
            <a:ext cx="14991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14" name="Google Shape;114;p20"/>
          <p:cNvSpPr txBox="1"/>
          <p:nvPr>
            <p:ph idx="5" type="subTitle"/>
          </p:nvPr>
        </p:nvSpPr>
        <p:spPr>
          <a:xfrm>
            <a:off x="3367762" y="2516400"/>
            <a:ext cx="24261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15" name="Google Shape;115;p20"/>
          <p:cNvSpPr/>
          <p:nvPr/>
        </p:nvSpPr>
        <p:spPr>
          <a:xfrm>
            <a:off x="3198450" y="3764666"/>
            <a:ext cx="2727900" cy="14163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txBox="1"/>
          <p:nvPr>
            <p:ph idx="6"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5"/>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4784875" y="2260992"/>
            <a:ext cx="3423600" cy="6291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3600"/>
              <a:buNone/>
              <a:defRPr b="1" sz="3600">
                <a:solidFill>
                  <a:schemeClr val="dk1"/>
                </a:solidFill>
              </a:defRPr>
            </a:lvl1pPr>
            <a:lvl2pPr lvl="1" rtl="0" algn="r">
              <a:spcBef>
                <a:spcPts val="0"/>
              </a:spcBef>
              <a:spcAft>
                <a:spcPts val="0"/>
              </a:spcAft>
              <a:buClr>
                <a:schemeClr val="dk1"/>
              </a:buClr>
              <a:buSzPts val="3600"/>
              <a:buNone/>
              <a:defRPr b="1" sz="3600">
                <a:solidFill>
                  <a:schemeClr val="dk1"/>
                </a:solidFill>
              </a:defRPr>
            </a:lvl2pPr>
            <a:lvl3pPr lvl="2" rtl="0" algn="r">
              <a:spcBef>
                <a:spcPts val="0"/>
              </a:spcBef>
              <a:spcAft>
                <a:spcPts val="0"/>
              </a:spcAft>
              <a:buClr>
                <a:schemeClr val="dk1"/>
              </a:buClr>
              <a:buSzPts val="3600"/>
              <a:buNone/>
              <a:defRPr b="1" sz="3600">
                <a:solidFill>
                  <a:schemeClr val="dk1"/>
                </a:solidFill>
              </a:defRPr>
            </a:lvl3pPr>
            <a:lvl4pPr lvl="3" rtl="0" algn="r">
              <a:spcBef>
                <a:spcPts val="0"/>
              </a:spcBef>
              <a:spcAft>
                <a:spcPts val="0"/>
              </a:spcAft>
              <a:buClr>
                <a:schemeClr val="dk1"/>
              </a:buClr>
              <a:buSzPts val="3600"/>
              <a:buNone/>
              <a:defRPr b="1" sz="3600">
                <a:solidFill>
                  <a:schemeClr val="dk1"/>
                </a:solidFill>
              </a:defRPr>
            </a:lvl4pPr>
            <a:lvl5pPr lvl="4" rtl="0" algn="r">
              <a:spcBef>
                <a:spcPts val="0"/>
              </a:spcBef>
              <a:spcAft>
                <a:spcPts val="0"/>
              </a:spcAft>
              <a:buClr>
                <a:schemeClr val="dk1"/>
              </a:buClr>
              <a:buSzPts val="3600"/>
              <a:buNone/>
              <a:defRPr b="1" sz="3600">
                <a:solidFill>
                  <a:schemeClr val="dk1"/>
                </a:solidFill>
              </a:defRPr>
            </a:lvl5pPr>
            <a:lvl6pPr lvl="5" rtl="0" algn="r">
              <a:spcBef>
                <a:spcPts val="0"/>
              </a:spcBef>
              <a:spcAft>
                <a:spcPts val="0"/>
              </a:spcAft>
              <a:buClr>
                <a:schemeClr val="dk1"/>
              </a:buClr>
              <a:buSzPts val="3600"/>
              <a:buNone/>
              <a:defRPr b="1" sz="3600">
                <a:solidFill>
                  <a:schemeClr val="dk1"/>
                </a:solidFill>
              </a:defRPr>
            </a:lvl6pPr>
            <a:lvl7pPr lvl="6" rtl="0" algn="r">
              <a:spcBef>
                <a:spcPts val="0"/>
              </a:spcBef>
              <a:spcAft>
                <a:spcPts val="0"/>
              </a:spcAft>
              <a:buClr>
                <a:schemeClr val="dk1"/>
              </a:buClr>
              <a:buSzPts val="3600"/>
              <a:buNone/>
              <a:defRPr b="1" sz="3600">
                <a:solidFill>
                  <a:schemeClr val="dk1"/>
                </a:solidFill>
              </a:defRPr>
            </a:lvl7pPr>
            <a:lvl8pPr lvl="7" rtl="0" algn="r">
              <a:spcBef>
                <a:spcPts val="0"/>
              </a:spcBef>
              <a:spcAft>
                <a:spcPts val="0"/>
              </a:spcAft>
              <a:buClr>
                <a:schemeClr val="dk1"/>
              </a:buClr>
              <a:buSzPts val="3600"/>
              <a:buNone/>
              <a:defRPr b="1" sz="3600">
                <a:solidFill>
                  <a:schemeClr val="dk1"/>
                </a:solidFill>
              </a:defRPr>
            </a:lvl8pPr>
            <a:lvl9pPr lvl="8" rtl="0" algn="r">
              <a:spcBef>
                <a:spcPts val="0"/>
              </a:spcBef>
              <a:spcAft>
                <a:spcPts val="0"/>
              </a:spcAft>
              <a:buClr>
                <a:schemeClr val="dk1"/>
              </a:buClr>
              <a:buSzPts val="3600"/>
              <a:buNone/>
              <a:defRPr b="1" sz="3600">
                <a:solidFill>
                  <a:schemeClr val="dk1"/>
                </a:solidFill>
              </a:defRPr>
            </a:lvl9pPr>
          </a:lstStyle>
          <a:p/>
        </p:txBody>
      </p:sp>
      <p:sp>
        <p:nvSpPr>
          <p:cNvPr id="16" name="Google Shape;16;p3"/>
          <p:cNvSpPr txBox="1"/>
          <p:nvPr>
            <p:ph hasCustomPrompt="1" idx="2" type="title"/>
          </p:nvPr>
        </p:nvSpPr>
        <p:spPr>
          <a:xfrm>
            <a:off x="5151175" y="1031000"/>
            <a:ext cx="3057300" cy="138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8000"/>
              <a:buNone/>
              <a:defRPr b="1" sz="8000">
                <a:solidFill>
                  <a:schemeClr val="dk1"/>
                </a:solidFill>
              </a:defRPr>
            </a:lvl1pPr>
            <a:lvl2pPr lvl="1" rtl="0" algn="r">
              <a:spcBef>
                <a:spcPts val="0"/>
              </a:spcBef>
              <a:spcAft>
                <a:spcPts val="0"/>
              </a:spcAft>
              <a:buClr>
                <a:schemeClr val="dk1"/>
              </a:buClr>
              <a:buSzPts val="8000"/>
              <a:buNone/>
              <a:defRPr b="1" sz="8000">
                <a:solidFill>
                  <a:schemeClr val="dk1"/>
                </a:solidFill>
              </a:defRPr>
            </a:lvl2pPr>
            <a:lvl3pPr lvl="2" rtl="0" algn="r">
              <a:spcBef>
                <a:spcPts val="0"/>
              </a:spcBef>
              <a:spcAft>
                <a:spcPts val="0"/>
              </a:spcAft>
              <a:buClr>
                <a:schemeClr val="dk1"/>
              </a:buClr>
              <a:buSzPts val="8000"/>
              <a:buNone/>
              <a:defRPr b="1" sz="8000">
                <a:solidFill>
                  <a:schemeClr val="dk1"/>
                </a:solidFill>
              </a:defRPr>
            </a:lvl3pPr>
            <a:lvl4pPr lvl="3" rtl="0" algn="r">
              <a:spcBef>
                <a:spcPts val="0"/>
              </a:spcBef>
              <a:spcAft>
                <a:spcPts val="0"/>
              </a:spcAft>
              <a:buClr>
                <a:schemeClr val="dk1"/>
              </a:buClr>
              <a:buSzPts val="8000"/>
              <a:buNone/>
              <a:defRPr b="1" sz="8000">
                <a:solidFill>
                  <a:schemeClr val="dk1"/>
                </a:solidFill>
              </a:defRPr>
            </a:lvl4pPr>
            <a:lvl5pPr lvl="4" rtl="0" algn="r">
              <a:spcBef>
                <a:spcPts val="0"/>
              </a:spcBef>
              <a:spcAft>
                <a:spcPts val="0"/>
              </a:spcAft>
              <a:buClr>
                <a:schemeClr val="dk1"/>
              </a:buClr>
              <a:buSzPts val="8000"/>
              <a:buNone/>
              <a:defRPr b="1" sz="8000">
                <a:solidFill>
                  <a:schemeClr val="dk1"/>
                </a:solidFill>
              </a:defRPr>
            </a:lvl5pPr>
            <a:lvl6pPr lvl="5" rtl="0" algn="r">
              <a:spcBef>
                <a:spcPts val="0"/>
              </a:spcBef>
              <a:spcAft>
                <a:spcPts val="0"/>
              </a:spcAft>
              <a:buClr>
                <a:schemeClr val="dk1"/>
              </a:buClr>
              <a:buSzPts val="8000"/>
              <a:buNone/>
              <a:defRPr b="1" sz="8000">
                <a:solidFill>
                  <a:schemeClr val="dk1"/>
                </a:solidFill>
              </a:defRPr>
            </a:lvl6pPr>
            <a:lvl7pPr lvl="6" rtl="0" algn="r">
              <a:spcBef>
                <a:spcPts val="0"/>
              </a:spcBef>
              <a:spcAft>
                <a:spcPts val="0"/>
              </a:spcAft>
              <a:buClr>
                <a:schemeClr val="dk1"/>
              </a:buClr>
              <a:buSzPts val="8000"/>
              <a:buNone/>
              <a:defRPr b="1" sz="8000">
                <a:solidFill>
                  <a:schemeClr val="dk1"/>
                </a:solidFill>
              </a:defRPr>
            </a:lvl7pPr>
            <a:lvl8pPr lvl="7" rtl="0" algn="r">
              <a:spcBef>
                <a:spcPts val="0"/>
              </a:spcBef>
              <a:spcAft>
                <a:spcPts val="0"/>
              </a:spcAft>
              <a:buClr>
                <a:schemeClr val="dk1"/>
              </a:buClr>
              <a:buSzPts val="8000"/>
              <a:buNone/>
              <a:defRPr b="1" sz="8000">
                <a:solidFill>
                  <a:schemeClr val="dk1"/>
                </a:solidFill>
              </a:defRPr>
            </a:lvl8pPr>
            <a:lvl9pPr lvl="8" rtl="0" algn="r">
              <a:spcBef>
                <a:spcPts val="0"/>
              </a:spcBef>
              <a:spcAft>
                <a:spcPts val="0"/>
              </a:spcAft>
              <a:buClr>
                <a:schemeClr val="dk1"/>
              </a:buClr>
              <a:buSzPts val="8000"/>
              <a:buNone/>
              <a:defRPr b="1" sz="8000">
                <a:solidFill>
                  <a:schemeClr val="dk1"/>
                </a:solidFill>
              </a:defRPr>
            </a:lvl9pPr>
          </a:lstStyle>
          <a:p>
            <a:r>
              <a:t>xx%</a:t>
            </a:r>
          </a:p>
        </p:txBody>
      </p:sp>
      <p:sp>
        <p:nvSpPr>
          <p:cNvPr id="17" name="Google Shape;17;p3"/>
          <p:cNvSpPr txBox="1"/>
          <p:nvPr>
            <p:ph idx="1" type="subTitle"/>
          </p:nvPr>
        </p:nvSpPr>
        <p:spPr>
          <a:xfrm>
            <a:off x="5460675" y="3062700"/>
            <a:ext cx="2747700" cy="40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cxnSp>
        <p:nvCxnSpPr>
          <p:cNvPr id="18" name="Google Shape;18;p3"/>
          <p:cNvCxnSpPr/>
          <p:nvPr/>
        </p:nvCxnSpPr>
        <p:spPr>
          <a:xfrm flipH="1">
            <a:off x="2814150" y="-1263000"/>
            <a:ext cx="3757500" cy="4183800"/>
          </a:xfrm>
          <a:prstGeom prst="straightConnector1">
            <a:avLst/>
          </a:prstGeom>
          <a:noFill/>
          <a:ln cap="flat" cmpd="sng" w="28575">
            <a:solidFill>
              <a:schemeClr val="dk1"/>
            </a:solidFill>
            <a:prstDash val="solid"/>
            <a:round/>
            <a:headEnd len="med" w="med" type="none"/>
            <a:tailEnd len="med" w="med" type="none"/>
          </a:ln>
        </p:spPr>
      </p:cxnSp>
      <p:sp>
        <p:nvSpPr>
          <p:cNvPr id="19" name="Google Shape;19;p3"/>
          <p:cNvSpPr/>
          <p:nvPr/>
        </p:nvSpPr>
        <p:spPr>
          <a:xfrm flipH="1">
            <a:off x="7919875" y="3825775"/>
            <a:ext cx="1296000" cy="1382400"/>
          </a:xfrm>
          <a:prstGeom prst="rtTriangl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8">
    <p:bg>
      <p:bgPr>
        <a:solidFill>
          <a:schemeClr val="accent5"/>
        </a:solidFill>
      </p:bgPr>
    </p:bg>
    <p:spTree>
      <p:nvGrpSpPr>
        <p:cNvPr id="117" name="Shape 117"/>
        <p:cNvGrpSpPr/>
        <p:nvPr/>
      </p:nvGrpSpPr>
      <p:grpSpPr>
        <a:xfrm>
          <a:off x="0" y="0"/>
          <a:ext cx="0" cy="0"/>
          <a:chOff x="0" y="0"/>
          <a:chExt cx="0" cy="0"/>
        </a:xfrm>
      </p:grpSpPr>
      <p:sp>
        <p:nvSpPr>
          <p:cNvPr id="118" name="Google Shape;118;p21"/>
          <p:cNvSpPr txBox="1"/>
          <p:nvPr>
            <p:ph idx="1" type="body"/>
          </p:nvPr>
        </p:nvSpPr>
        <p:spPr>
          <a:xfrm>
            <a:off x="2078825" y="4183375"/>
            <a:ext cx="5229300" cy="6693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rtl="0" algn="ctr">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rtl="0" algn="ctr">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119" name="Google Shape;119;p21"/>
          <p:cNvSpPr txBox="1"/>
          <p:nvPr>
            <p:ph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31">
    <p:bg>
      <p:bgPr>
        <a:solidFill>
          <a:schemeClr val="accent5"/>
        </a:solidFill>
      </p:bgPr>
    </p:bg>
    <p:spTree>
      <p:nvGrpSpPr>
        <p:cNvPr id="120" name="Shape 120"/>
        <p:cNvGrpSpPr/>
        <p:nvPr/>
      </p:nvGrpSpPr>
      <p:grpSpPr>
        <a:xfrm>
          <a:off x="0" y="0"/>
          <a:ext cx="0" cy="0"/>
          <a:chOff x="0" y="0"/>
          <a:chExt cx="0" cy="0"/>
        </a:xfrm>
      </p:grpSpPr>
      <p:sp>
        <p:nvSpPr>
          <p:cNvPr id="121" name="Google Shape;121;p22"/>
          <p:cNvSpPr txBox="1"/>
          <p:nvPr>
            <p:ph type="title"/>
          </p:nvPr>
        </p:nvSpPr>
        <p:spPr>
          <a:xfrm>
            <a:off x="689925" y="3400659"/>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22" name="Google Shape;122;p22"/>
          <p:cNvSpPr txBox="1"/>
          <p:nvPr>
            <p:ph idx="1" type="subTitle"/>
          </p:nvPr>
        </p:nvSpPr>
        <p:spPr>
          <a:xfrm>
            <a:off x="446775" y="3659400"/>
            <a:ext cx="21450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23" name="Google Shape;123;p22"/>
          <p:cNvSpPr txBox="1"/>
          <p:nvPr>
            <p:ph idx="2" type="title"/>
          </p:nvPr>
        </p:nvSpPr>
        <p:spPr>
          <a:xfrm>
            <a:off x="6795375" y="3400659"/>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24" name="Google Shape;124;p22"/>
          <p:cNvSpPr txBox="1"/>
          <p:nvPr>
            <p:ph idx="3" type="subTitle"/>
          </p:nvPr>
        </p:nvSpPr>
        <p:spPr>
          <a:xfrm>
            <a:off x="6571725" y="3659400"/>
            <a:ext cx="21450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25" name="Google Shape;125;p22"/>
          <p:cNvSpPr txBox="1"/>
          <p:nvPr>
            <p:ph idx="4" type="title"/>
          </p:nvPr>
        </p:nvSpPr>
        <p:spPr>
          <a:xfrm>
            <a:off x="3752400" y="3400659"/>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26" name="Google Shape;126;p22"/>
          <p:cNvSpPr txBox="1"/>
          <p:nvPr>
            <p:ph idx="5" type="subTitle"/>
          </p:nvPr>
        </p:nvSpPr>
        <p:spPr>
          <a:xfrm>
            <a:off x="3509250" y="3659400"/>
            <a:ext cx="21450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27" name="Google Shape;127;p22"/>
          <p:cNvSpPr txBox="1"/>
          <p:nvPr>
            <p:ph idx="6" type="title"/>
          </p:nvPr>
        </p:nvSpPr>
        <p:spPr>
          <a:xfrm>
            <a:off x="1687950" y="530725"/>
            <a:ext cx="57681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9">
    <p:bg>
      <p:bgPr>
        <a:solidFill>
          <a:schemeClr val="accent5"/>
        </a:solidFill>
      </p:bgPr>
    </p:bg>
    <p:spTree>
      <p:nvGrpSpPr>
        <p:cNvPr id="128" name="Shape 128"/>
        <p:cNvGrpSpPr/>
        <p:nvPr/>
      </p:nvGrpSpPr>
      <p:grpSpPr>
        <a:xfrm>
          <a:off x="0" y="0"/>
          <a:ext cx="0" cy="0"/>
          <a:chOff x="0" y="0"/>
          <a:chExt cx="0" cy="0"/>
        </a:xfrm>
      </p:grpSpPr>
      <p:sp>
        <p:nvSpPr>
          <p:cNvPr id="129" name="Google Shape;129;p23"/>
          <p:cNvSpPr/>
          <p:nvPr/>
        </p:nvSpPr>
        <p:spPr>
          <a:xfrm>
            <a:off x="-3485600" y="1687000"/>
            <a:ext cx="7403100" cy="3794100"/>
          </a:xfrm>
          <a:prstGeom prst="triangle">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p:nvPr/>
        </p:nvSpPr>
        <p:spPr>
          <a:xfrm>
            <a:off x="779625" y="1357600"/>
            <a:ext cx="7737300" cy="317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txBox="1"/>
          <p:nvPr>
            <p:ph type="title"/>
          </p:nvPr>
        </p:nvSpPr>
        <p:spPr>
          <a:xfrm>
            <a:off x="1043779" y="1754375"/>
            <a:ext cx="18975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2" name="Google Shape;132;p23"/>
          <p:cNvSpPr txBox="1"/>
          <p:nvPr>
            <p:ph idx="1" type="subTitle"/>
          </p:nvPr>
        </p:nvSpPr>
        <p:spPr>
          <a:xfrm>
            <a:off x="1059229" y="2064083"/>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33" name="Google Shape;133;p23"/>
          <p:cNvSpPr txBox="1"/>
          <p:nvPr>
            <p:ph idx="2" type="title"/>
          </p:nvPr>
        </p:nvSpPr>
        <p:spPr>
          <a:xfrm>
            <a:off x="1043779" y="3204651"/>
            <a:ext cx="18975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4" name="Google Shape;134;p23"/>
          <p:cNvSpPr txBox="1"/>
          <p:nvPr>
            <p:ph idx="3" type="subTitle"/>
          </p:nvPr>
        </p:nvSpPr>
        <p:spPr>
          <a:xfrm>
            <a:off x="1059229" y="3538242"/>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35" name="Google Shape;135;p23"/>
          <p:cNvSpPr txBox="1"/>
          <p:nvPr>
            <p:ph idx="4" type="title"/>
          </p:nvPr>
        </p:nvSpPr>
        <p:spPr>
          <a:xfrm>
            <a:off x="3631360" y="1754375"/>
            <a:ext cx="18819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6" name="Google Shape;136;p23"/>
          <p:cNvSpPr txBox="1"/>
          <p:nvPr>
            <p:ph idx="5" type="subTitle"/>
          </p:nvPr>
        </p:nvSpPr>
        <p:spPr>
          <a:xfrm>
            <a:off x="3639010" y="2064076"/>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37" name="Google Shape;137;p23"/>
          <p:cNvSpPr txBox="1"/>
          <p:nvPr>
            <p:ph idx="6" type="title"/>
          </p:nvPr>
        </p:nvSpPr>
        <p:spPr>
          <a:xfrm>
            <a:off x="3631360" y="3204651"/>
            <a:ext cx="18819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38" name="Google Shape;138;p23"/>
          <p:cNvSpPr txBox="1"/>
          <p:nvPr>
            <p:ph idx="7" type="subTitle"/>
          </p:nvPr>
        </p:nvSpPr>
        <p:spPr>
          <a:xfrm>
            <a:off x="3639010" y="3538242"/>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39" name="Google Shape;139;p23"/>
          <p:cNvSpPr txBox="1"/>
          <p:nvPr>
            <p:ph idx="8" type="title"/>
          </p:nvPr>
        </p:nvSpPr>
        <p:spPr>
          <a:xfrm>
            <a:off x="6215127" y="1754375"/>
            <a:ext cx="18756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40" name="Google Shape;140;p23"/>
          <p:cNvSpPr txBox="1"/>
          <p:nvPr>
            <p:ph idx="9" type="subTitle"/>
          </p:nvPr>
        </p:nvSpPr>
        <p:spPr>
          <a:xfrm>
            <a:off x="6219627" y="2064076"/>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41" name="Google Shape;141;p23"/>
          <p:cNvSpPr txBox="1"/>
          <p:nvPr>
            <p:ph idx="13" type="title"/>
          </p:nvPr>
        </p:nvSpPr>
        <p:spPr>
          <a:xfrm>
            <a:off x="6215127" y="3204651"/>
            <a:ext cx="18756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42" name="Google Shape;142;p23"/>
          <p:cNvSpPr txBox="1"/>
          <p:nvPr>
            <p:ph idx="14" type="subTitle"/>
          </p:nvPr>
        </p:nvSpPr>
        <p:spPr>
          <a:xfrm>
            <a:off x="6219627" y="3538242"/>
            <a:ext cx="18666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
        <p:nvSpPr>
          <p:cNvPr id="143" name="Google Shape;143;p23"/>
          <p:cNvSpPr txBox="1"/>
          <p:nvPr>
            <p:ph idx="15"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2">
    <p:bg>
      <p:bgPr>
        <a:solidFill>
          <a:schemeClr val="accent5"/>
        </a:solidFill>
      </p:bgPr>
    </p:bg>
    <p:spTree>
      <p:nvGrpSpPr>
        <p:cNvPr id="144" name="Shape 144"/>
        <p:cNvGrpSpPr/>
        <p:nvPr/>
      </p:nvGrpSpPr>
      <p:grpSpPr>
        <a:xfrm>
          <a:off x="0" y="0"/>
          <a:ext cx="0" cy="0"/>
          <a:chOff x="0" y="0"/>
          <a:chExt cx="0" cy="0"/>
        </a:xfrm>
      </p:grpSpPr>
      <p:sp>
        <p:nvSpPr>
          <p:cNvPr id="145" name="Google Shape;145;p24"/>
          <p:cNvSpPr/>
          <p:nvPr/>
        </p:nvSpPr>
        <p:spPr>
          <a:xfrm rot="10800000">
            <a:off x="5891850" y="-387100"/>
            <a:ext cx="5264100" cy="2697600"/>
          </a:xfrm>
          <a:prstGeom prst="triangle">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p:nvPr/>
        </p:nvSpPr>
        <p:spPr>
          <a:xfrm>
            <a:off x="-5191825" y="2310500"/>
            <a:ext cx="7403100" cy="3794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txBox="1"/>
          <p:nvPr>
            <p:ph type="title"/>
          </p:nvPr>
        </p:nvSpPr>
        <p:spPr>
          <a:xfrm>
            <a:off x="862450" y="32482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48" name="Google Shape;148;p24"/>
          <p:cNvSpPr txBox="1"/>
          <p:nvPr>
            <p:ph idx="1" type="subTitle"/>
          </p:nvPr>
        </p:nvSpPr>
        <p:spPr>
          <a:xfrm>
            <a:off x="424450" y="35069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49" name="Google Shape;149;p24"/>
          <p:cNvSpPr txBox="1"/>
          <p:nvPr>
            <p:ph idx="2" type="title"/>
          </p:nvPr>
        </p:nvSpPr>
        <p:spPr>
          <a:xfrm>
            <a:off x="6525755" y="32482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50" name="Google Shape;150;p24"/>
          <p:cNvSpPr txBox="1"/>
          <p:nvPr>
            <p:ph idx="3" type="subTitle"/>
          </p:nvPr>
        </p:nvSpPr>
        <p:spPr>
          <a:xfrm>
            <a:off x="6087755" y="35069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51" name="Google Shape;151;p24"/>
          <p:cNvSpPr txBox="1"/>
          <p:nvPr>
            <p:ph idx="4" type="title"/>
          </p:nvPr>
        </p:nvSpPr>
        <p:spPr>
          <a:xfrm>
            <a:off x="3690150" y="3248250"/>
            <a:ext cx="1763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52" name="Google Shape;152;p24"/>
          <p:cNvSpPr txBox="1"/>
          <p:nvPr>
            <p:ph idx="5" type="subTitle"/>
          </p:nvPr>
        </p:nvSpPr>
        <p:spPr>
          <a:xfrm>
            <a:off x="3252150" y="3506993"/>
            <a:ext cx="26397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53" name="Google Shape;153;p24"/>
          <p:cNvSpPr txBox="1"/>
          <p:nvPr>
            <p:ph idx="6" type="title"/>
          </p:nvPr>
        </p:nvSpPr>
        <p:spPr>
          <a:xfrm>
            <a:off x="1687950" y="530725"/>
            <a:ext cx="57681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4">
    <p:bg>
      <p:bgPr>
        <a:solidFill>
          <a:schemeClr val="accent5"/>
        </a:solidFill>
      </p:bgPr>
    </p:bg>
    <p:spTree>
      <p:nvGrpSpPr>
        <p:cNvPr id="154" name="Shape 154"/>
        <p:cNvGrpSpPr/>
        <p:nvPr/>
      </p:nvGrpSpPr>
      <p:grpSpPr>
        <a:xfrm>
          <a:off x="0" y="0"/>
          <a:ext cx="0" cy="0"/>
          <a:chOff x="0" y="0"/>
          <a:chExt cx="0" cy="0"/>
        </a:xfrm>
      </p:grpSpPr>
      <p:sp>
        <p:nvSpPr>
          <p:cNvPr id="155" name="Google Shape;155;p25"/>
          <p:cNvSpPr txBox="1"/>
          <p:nvPr>
            <p:ph type="title"/>
          </p:nvPr>
        </p:nvSpPr>
        <p:spPr>
          <a:xfrm>
            <a:off x="4260300" y="530725"/>
            <a:ext cx="51954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1_1_2">
    <p:bg>
      <p:bgPr>
        <a:solidFill>
          <a:schemeClr val="accent5"/>
        </a:solidFill>
      </p:bgPr>
    </p:bg>
    <p:spTree>
      <p:nvGrpSpPr>
        <p:cNvPr id="156" name="Shape 156"/>
        <p:cNvGrpSpPr/>
        <p:nvPr/>
      </p:nvGrpSpPr>
      <p:grpSpPr>
        <a:xfrm>
          <a:off x="0" y="0"/>
          <a:ext cx="0" cy="0"/>
          <a:chOff x="0" y="0"/>
          <a:chExt cx="0" cy="0"/>
        </a:xfrm>
      </p:grpSpPr>
      <p:sp>
        <p:nvSpPr>
          <p:cNvPr id="157" name="Google Shape;157;p26"/>
          <p:cNvSpPr txBox="1"/>
          <p:nvPr>
            <p:ph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
        <p:nvSpPr>
          <p:cNvPr id="158" name="Google Shape;158;p26"/>
          <p:cNvSpPr txBox="1"/>
          <p:nvPr>
            <p:ph idx="2" type="title"/>
          </p:nvPr>
        </p:nvSpPr>
        <p:spPr>
          <a:xfrm>
            <a:off x="1284681" y="3270025"/>
            <a:ext cx="11598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59" name="Google Shape;159;p26"/>
          <p:cNvSpPr txBox="1"/>
          <p:nvPr>
            <p:ph idx="1" type="subTitle"/>
          </p:nvPr>
        </p:nvSpPr>
        <p:spPr>
          <a:xfrm>
            <a:off x="940581" y="3541195"/>
            <a:ext cx="18480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60" name="Google Shape;160;p26"/>
          <p:cNvSpPr txBox="1"/>
          <p:nvPr>
            <p:ph idx="3" type="title"/>
          </p:nvPr>
        </p:nvSpPr>
        <p:spPr>
          <a:xfrm>
            <a:off x="6699519" y="3257475"/>
            <a:ext cx="11598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61" name="Google Shape;161;p26"/>
          <p:cNvSpPr txBox="1"/>
          <p:nvPr>
            <p:ph idx="4" type="subTitle"/>
          </p:nvPr>
        </p:nvSpPr>
        <p:spPr>
          <a:xfrm>
            <a:off x="6355419" y="3520107"/>
            <a:ext cx="18480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
        <p:nvSpPr>
          <p:cNvPr id="162" name="Google Shape;162;p26"/>
          <p:cNvSpPr txBox="1"/>
          <p:nvPr>
            <p:ph idx="5" type="title"/>
          </p:nvPr>
        </p:nvSpPr>
        <p:spPr>
          <a:xfrm>
            <a:off x="3990022" y="3270025"/>
            <a:ext cx="11598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1800">
                <a:solidFill>
                  <a:schemeClr val="dk1"/>
                </a:solidFill>
              </a:defRPr>
            </a:lvl1pPr>
            <a:lvl2pPr lvl="1" rtl="0" algn="ctr">
              <a:spcBef>
                <a:spcPts val="0"/>
              </a:spcBef>
              <a:spcAft>
                <a:spcPts val="0"/>
              </a:spcAft>
              <a:buClr>
                <a:schemeClr val="dk1"/>
              </a:buClr>
              <a:buSzPts val="1800"/>
              <a:buNone/>
              <a:defRPr sz="1800">
                <a:solidFill>
                  <a:schemeClr val="dk1"/>
                </a:solidFill>
              </a:defRPr>
            </a:lvl2pPr>
            <a:lvl3pPr lvl="2" rtl="0" algn="ctr">
              <a:spcBef>
                <a:spcPts val="0"/>
              </a:spcBef>
              <a:spcAft>
                <a:spcPts val="0"/>
              </a:spcAft>
              <a:buClr>
                <a:schemeClr val="dk1"/>
              </a:buClr>
              <a:buSzPts val="1800"/>
              <a:buNone/>
              <a:defRPr sz="1800">
                <a:solidFill>
                  <a:schemeClr val="dk1"/>
                </a:solidFill>
              </a:defRPr>
            </a:lvl3pPr>
            <a:lvl4pPr lvl="3" rtl="0" algn="ctr">
              <a:spcBef>
                <a:spcPts val="0"/>
              </a:spcBef>
              <a:spcAft>
                <a:spcPts val="0"/>
              </a:spcAft>
              <a:buClr>
                <a:schemeClr val="dk1"/>
              </a:buClr>
              <a:buSzPts val="1800"/>
              <a:buNone/>
              <a:defRPr sz="1800">
                <a:solidFill>
                  <a:schemeClr val="dk1"/>
                </a:solidFill>
              </a:defRPr>
            </a:lvl4pPr>
            <a:lvl5pPr lvl="4" rtl="0" algn="ctr">
              <a:spcBef>
                <a:spcPts val="0"/>
              </a:spcBef>
              <a:spcAft>
                <a:spcPts val="0"/>
              </a:spcAft>
              <a:buClr>
                <a:schemeClr val="dk1"/>
              </a:buClr>
              <a:buSzPts val="1800"/>
              <a:buNone/>
              <a:defRPr sz="1800">
                <a:solidFill>
                  <a:schemeClr val="dk1"/>
                </a:solidFill>
              </a:defRPr>
            </a:lvl5pPr>
            <a:lvl6pPr lvl="5" rtl="0" algn="ctr">
              <a:spcBef>
                <a:spcPts val="0"/>
              </a:spcBef>
              <a:spcAft>
                <a:spcPts val="0"/>
              </a:spcAft>
              <a:buClr>
                <a:schemeClr val="dk1"/>
              </a:buClr>
              <a:buSzPts val="1800"/>
              <a:buNone/>
              <a:defRPr sz="1800">
                <a:solidFill>
                  <a:schemeClr val="dk1"/>
                </a:solidFill>
              </a:defRPr>
            </a:lvl6pPr>
            <a:lvl7pPr lvl="6" rtl="0" algn="ctr">
              <a:spcBef>
                <a:spcPts val="0"/>
              </a:spcBef>
              <a:spcAft>
                <a:spcPts val="0"/>
              </a:spcAft>
              <a:buClr>
                <a:schemeClr val="dk1"/>
              </a:buClr>
              <a:buSzPts val="1800"/>
              <a:buNone/>
              <a:defRPr sz="1800">
                <a:solidFill>
                  <a:schemeClr val="dk1"/>
                </a:solidFill>
              </a:defRPr>
            </a:lvl7pPr>
            <a:lvl8pPr lvl="7" rtl="0" algn="ctr">
              <a:spcBef>
                <a:spcPts val="0"/>
              </a:spcBef>
              <a:spcAft>
                <a:spcPts val="0"/>
              </a:spcAft>
              <a:buClr>
                <a:schemeClr val="dk1"/>
              </a:buClr>
              <a:buSzPts val="1800"/>
              <a:buNone/>
              <a:defRPr sz="1800">
                <a:solidFill>
                  <a:schemeClr val="dk1"/>
                </a:solidFill>
              </a:defRPr>
            </a:lvl8pPr>
            <a:lvl9pPr lvl="8" rtl="0" algn="ctr">
              <a:spcBef>
                <a:spcPts val="0"/>
              </a:spcBef>
              <a:spcAft>
                <a:spcPts val="0"/>
              </a:spcAft>
              <a:buClr>
                <a:schemeClr val="dk1"/>
              </a:buClr>
              <a:buSzPts val="1800"/>
              <a:buNone/>
              <a:defRPr sz="1800">
                <a:solidFill>
                  <a:schemeClr val="dk1"/>
                </a:solidFill>
              </a:defRPr>
            </a:lvl9pPr>
          </a:lstStyle>
          <a:p/>
        </p:txBody>
      </p:sp>
      <p:sp>
        <p:nvSpPr>
          <p:cNvPr id="163" name="Google Shape;163;p26"/>
          <p:cNvSpPr txBox="1"/>
          <p:nvPr>
            <p:ph idx="6" type="subTitle"/>
          </p:nvPr>
        </p:nvSpPr>
        <p:spPr>
          <a:xfrm>
            <a:off x="3645922" y="3541195"/>
            <a:ext cx="18480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3">
    <p:bg>
      <p:bgPr>
        <a:solidFill>
          <a:schemeClr val="accent5"/>
        </a:solidFill>
      </p:bgPr>
    </p:bg>
    <p:spTree>
      <p:nvGrpSpPr>
        <p:cNvPr id="164" name="Shape 164"/>
        <p:cNvGrpSpPr/>
        <p:nvPr/>
      </p:nvGrpSpPr>
      <p:grpSpPr>
        <a:xfrm>
          <a:off x="0" y="0"/>
          <a:ext cx="0" cy="0"/>
          <a:chOff x="0" y="0"/>
          <a:chExt cx="0" cy="0"/>
        </a:xfrm>
      </p:grpSpPr>
      <p:sp>
        <p:nvSpPr>
          <p:cNvPr id="165" name="Google Shape;165;p27"/>
          <p:cNvSpPr/>
          <p:nvPr/>
        </p:nvSpPr>
        <p:spPr>
          <a:xfrm>
            <a:off x="3310050" y="1871300"/>
            <a:ext cx="2523900" cy="2024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535050" y="1871300"/>
            <a:ext cx="2523900" cy="2024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6085050" y="1871300"/>
            <a:ext cx="2523900" cy="2024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7"/>
          <p:cNvSpPr txBox="1"/>
          <p:nvPr>
            <p:ph idx="1" type="subTitle"/>
          </p:nvPr>
        </p:nvSpPr>
        <p:spPr>
          <a:xfrm>
            <a:off x="653699" y="3064975"/>
            <a:ext cx="2286600" cy="7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p:txBody>
      </p:sp>
      <p:sp>
        <p:nvSpPr>
          <p:cNvPr id="169" name="Google Shape;169;p27"/>
          <p:cNvSpPr txBox="1"/>
          <p:nvPr>
            <p:ph idx="2" type="subTitle"/>
          </p:nvPr>
        </p:nvSpPr>
        <p:spPr>
          <a:xfrm>
            <a:off x="3439674" y="3064975"/>
            <a:ext cx="2286600" cy="7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p:txBody>
      </p:sp>
      <p:sp>
        <p:nvSpPr>
          <p:cNvPr id="170" name="Google Shape;170;p27"/>
          <p:cNvSpPr txBox="1"/>
          <p:nvPr>
            <p:ph idx="3" type="subTitle"/>
          </p:nvPr>
        </p:nvSpPr>
        <p:spPr>
          <a:xfrm>
            <a:off x="6203701" y="3064975"/>
            <a:ext cx="2286600" cy="7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p:txBody>
      </p:sp>
      <p:sp>
        <p:nvSpPr>
          <p:cNvPr id="171" name="Google Shape;171;p27"/>
          <p:cNvSpPr txBox="1"/>
          <p:nvPr>
            <p:ph hasCustomPrompt="1" type="title"/>
          </p:nvPr>
        </p:nvSpPr>
        <p:spPr>
          <a:xfrm>
            <a:off x="588299" y="2391925"/>
            <a:ext cx="2417400" cy="75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172" name="Google Shape;172;p27"/>
          <p:cNvSpPr txBox="1"/>
          <p:nvPr>
            <p:ph hasCustomPrompt="1" idx="4" type="title"/>
          </p:nvPr>
        </p:nvSpPr>
        <p:spPr>
          <a:xfrm>
            <a:off x="3363300" y="2391925"/>
            <a:ext cx="2417400" cy="75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173" name="Google Shape;173;p27"/>
          <p:cNvSpPr txBox="1"/>
          <p:nvPr>
            <p:ph hasCustomPrompt="1" idx="5" type="title"/>
          </p:nvPr>
        </p:nvSpPr>
        <p:spPr>
          <a:xfrm>
            <a:off x="6138301" y="2391925"/>
            <a:ext cx="2417400" cy="75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174" name="Google Shape;174;p27"/>
          <p:cNvSpPr txBox="1"/>
          <p:nvPr>
            <p:ph idx="6" type="title"/>
          </p:nvPr>
        </p:nvSpPr>
        <p:spPr>
          <a:xfrm>
            <a:off x="1974300" y="530725"/>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8">
    <p:bg>
      <p:bgPr>
        <a:solidFill>
          <a:schemeClr val="dk1"/>
        </a:solidFill>
      </p:bgPr>
    </p:bg>
    <p:spTree>
      <p:nvGrpSpPr>
        <p:cNvPr id="175" name="Shape 175"/>
        <p:cNvGrpSpPr/>
        <p:nvPr/>
      </p:nvGrpSpPr>
      <p:grpSpPr>
        <a:xfrm>
          <a:off x="0" y="0"/>
          <a:ext cx="0" cy="0"/>
          <a:chOff x="0" y="0"/>
          <a:chExt cx="0" cy="0"/>
        </a:xfrm>
      </p:grpSpPr>
      <p:sp>
        <p:nvSpPr>
          <p:cNvPr id="176" name="Google Shape;176;p28"/>
          <p:cNvSpPr/>
          <p:nvPr/>
        </p:nvSpPr>
        <p:spPr>
          <a:xfrm>
            <a:off x="4165600" y="2820426"/>
            <a:ext cx="8077200" cy="3875700"/>
          </a:xfrm>
          <a:prstGeom prst="triangle">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Didact Gothic"/>
              <a:ea typeface="Didact Gothic"/>
              <a:cs typeface="Didact Gothic"/>
              <a:sym typeface="Didact Gothic"/>
            </a:endParaRPr>
          </a:p>
        </p:txBody>
      </p:sp>
      <p:sp>
        <p:nvSpPr>
          <p:cNvPr id="177" name="Google Shape;177;p28"/>
          <p:cNvSpPr/>
          <p:nvPr/>
        </p:nvSpPr>
        <p:spPr>
          <a:xfrm rot="10800000">
            <a:off x="-1006525" y="-294700"/>
            <a:ext cx="4029300" cy="19335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txBox="1"/>
          <p:nvPr>
            <p:ph type="title"/>
          </p:nvPr>
        </p:nvSpPr>
        <p:spPr>
          <a:xfrm>
            <a:off x="713250" y="748938"/>
            <a:ext cx="7717500" cy="1296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700"/>
              <a:buNone/>
              <a:defRPr b="1" sz="8000">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p:txBody>
      </p:sp>
      <p:sp>
        <p:nvSpPr>
          <p:cNvPr id="179" name="Google Shape;179;p28"/>
          <p:cNvSpPr txBox="1"/>
          <p:nvPr>
            <p:ph idx="1" type="body"/>
          </p:nvPr>
        </p:nvSpPr>
        <p:spPr>
          <a:xfrm>
            <a:off x="3068250" y="2129523"/>
            <a:ext cx="3007500" cy="6909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indent="-317500" lvl="1" marL="9144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indent="-317500" lvl="2" marL="13716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indent="-317500" lvl="3" marL="18288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indent="-317500" lvl="4" marL="22860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indent="-317500" lvl="5" marL="27432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indent="-317500" lvl="6" marL="32004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indent="-317500" lvl="7" marL="36576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indent="-317500" lvl="8" marL="4114800" rtl="0">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p:txBody>
      </p:sp>
      <p:sp>
        <p:nvSpPr>
          <p:cNvPr id="180" name="Google Shape;180;p28"/>
          <p:cNvSpPr txBox="1"/>
          <p:nvPr/>
        </p:nvSpPr>
        <p:spPr>
          <a:xfrm>
            <a:off x="2483550" y="3392650"/>
            <a:ext cx="4176900" cy="690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latin typeface="Didact Gothic"/>
                <a:ea typeface="Didact Gothic"/>
                <a:cs typeface="Didact Gothic"/>
                <a:sym typeface="Didact Gothic"/>
              </a:rPr>
              <a:t>CREDITS: This presentation template was created by </a:t>
            </a:r>
            <a:r>
              <a:rPr b="1" lang="en" sz="1100">
                <a:solidFill>
                  <a:schemeClr val="lt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lang="en" sz="1100">
                <a:solidFill>
                  <a:schemeClr val="lt1"/>
                </a:solidFill>
                <a:latin typeface="Didact Gothic"/>
                <a:ea typeface="Didact Gothic"/>
                <a:cs typeface="Didact Gothic"/>
                <a:sym typeface="Didact Gothic"/>
              </a:rPr>
              <a:t>, including icons by </a:t>
            </a:r>
            <a:r>
              <a:rPr b="1" lang="en" sz="1100">
                <a:solidFill>
                  <a:schemeClr val="lt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lang="en" sz="1100">
                <a:solidFill>
                  <a:schemeClr val="lt1"/>
                </a:solidFill>
                <a:latin typeface="Didact Gothic"/>
                <a:ea typeface="Didact Gothic"/>
                <a:cs typeface="Didact Gothic"/>
                <a:sym typeface="Didact Gothic"/>
              </a:rPr>
              <a:t>, infographics &amp; images by </a:t>
            </a:r>
            <a:r>
              <a:rPr b="1" lang="en" sz="1100">
                <a:solidFill>
                  <a:schemeClr val="lt1"/>
                </a:solidFill>
                <a:uFill>
                  <a:noFill/>
                </a:uFill>
                <a:latin typeface="Didact Gothic"/>
                <a:ea typeface="Didact Gothic"/>
                <a:cs typeface="Didact Gothic"/>
                <a:sym typeface="Didact Gothic"/>
                <a:hlinkClick r:id="rId4">
                  <a:extLst>
                    <a:ext uri="{A12FA001-AC4F-418D-AE19-62706E023703}">
                      <ahyp:hlinkClr val="tx"/>
                    </a:ext>
                  </a:extLst>
                </a:hlinkClick>
              </a:rPr>
              <a:t>Freepik</a:t>
            </a:r>
            <a:r>
              <a:rPr lang="en" sz="1100">
                <a:solidFill>
                  <a:schemeClr val="lt1"/>
                </a:solidFill>
                <a:latin typeface="Didact Gothic"/>
                <a:ea typeface="Didact Gothic"/>
                <a:cs typeface="Didact Gothic"/>
                <a:sym typeface="Didact Gothic"/>
              </a:rPr>
              <a:t> </a:t>
            </a:r>
            <a:endParaRPr sz="1100">
              <a:solidFill>
                <a:schemeClr val="lt1"/>
              </a:solidFill>
              <a:latin typeface="Didact Gothic"/>
              <a:ea typeface="Didact Gothic"/>
              <a:cs typeface="Didact Gothic"/>
              <a:sym typeface="Didact Gothic"/>
            </a:endParaRPr>
          </a:p>
        </p:txBody>
      </p:sp>
      <p:sp>
        <p:nvSpPr>
          <p:cNvPr id="181" name="Google Shape;181;p28"/>
          <p:cNvSpPr txBox="1"/>
          <p:nvPr>
            <p:ph idx="2" type="subTitle"/>
          </p:nvPr>
        </p:nvSpPr>
        <p:spPr>
          <a:xfrm>
            <a:off x="3069175" y="1843125"/>
            <a:ext cx="3007500" cy="429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5"/>
        </a:solidFill>
      </p:bgPr>
    </p:bg>
    <p:spTree>
      <p:nvGrpSpPr>
        <p:cNvPr id="20" name="Shape 20"/>
        <p:cNvGrpSpPr/>
        <p:nvPr/>
      </p:nvGrpSpPr>
      <p:grpSpPr>
        <a:xfrm>
          <a:off x="0" y="0"/>
          <a:ext cx="0" cy="0"/>
          <a:chOff x="0" y="0"/>
          <a:chExt cx="0" cy="0"/>
        </a:xfrm>
      </p:grpSpPr>
      <p:sp>
        <p:nvSpPr>
          <p:cNvPr id="21" name="Google Shape;21;p4"/>
          <p:cNvSpPr txBox="1"/>
          <p:nvPr>
            <p:ph idx="1" type="body"/>
          </p:nvPr>
        </p:nvSpPr>
        <p:spPr>
          <a:xfrm>
            <a:off x="713225" y="1243700"/>
            <a:ext cx="6354600" cy="32553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Didact Gothic"/>
              <a:buAutoNum type="arabicPeriod"/>
              <a:defRPr>
                <a:solidFill>
                  <a:schemeClr val="dk1"/>
                </a:solidFill>
                <a:latin typeface="Didact Gothic"/>
                <a:ea typeface="Didact Gothic"/>
                <a:cs typeface="Didact Gothic"/>
                <a:sym typeface="Didact Gothic"/>
              </a:defRPr>
            </a:lvl1pPr>
            <a:lvl2pPr indent="-317500" lvl="1" marL="9144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22" name="Google Shape;22;p4"/>
          <p:cNvSpPr txBox="1"/>
          <p:nvPr>
            <p:ph type="title"/>
          </p:nvPr>
        </p:nvSpPr>
        <p:spPr>
          <a:xfrm>
            <a:off x="713225" y="530584"/>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
        <p:nvSpPr>
          <p:cNvPr id="23" name="Google Shape;23;p4"/>
          <p:cNvSpPr/>
          <p:nvPr/>
        </p:nvSpPr>
        <p:spPr>
          <a:xfrm flipH="1">
            <a:off x="5808550" y="1533900"/>
            <a:ext cx="4800600" cy="4800600"/>
          </a:xfrm>
          <a:prstGeom prst="rtTriangl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os columnas " type="twoColTx">
  <p:cSld name="TITLE_AND_TWO_COLUMNS">
    <p:bg>
      <p:bgPr>
        <a:solidFill>
          <a:schemeClr val="accent5"/>
        </a:solidFill>
      </p:bgPr>
    </p:bg>
    <p:spTree>
      <p:nvGrpSpPr>
        <p:cNvPr id="24" name="Shape 24"/>
        <p:cNvGrpSpPr/>
        <p:nvPr/>
      </p:nvGrpSpPr>
      <p:grpSpPr>
        <a:xfrm>
          <a:off x="0" y="0"/>
          <a:ext cx="0" cy="0"/>
          <a:chOff x="0" y="0"/>
          <a:chExt cx="0" cy="0"/>
        </a:xfrm>
      </p:grpSpPr>
      <p:sp>
        <p:nvSpPr>
          <p:cNvPr id="25" name="Google Shape;25;p5"/>
          <p:cNvSpPr txBox="1"/>
          <p:nvPr>
            <p:ph idx="1" type="subTitle"/>
          </p:nvPr>
        </p:nvSpPr>
        <p:spPr>
          <a:xfrm>
            <a:off x="833927" y="2400707"/>
            <a:ext cx="31008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26" name="Google Shape;26;p5"/>
          <p:cNvSpPr txBox="1"/>
          <p:nvPr>
            <p:ph idx="2" type="subTitle"/>
          </p:nvPr>
        </p:nvSpPr>
        <p:spPr>
          <a:xfrm>
            <a:off x="5209273" y="2400707"/>
            <a:ext cx="31008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rtl="0" algn="ctr">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27" name="Google Shape;27;p5"/>
          <p:cNvSpPr txBox="1"/>
          <p:nvPr>
            <p:ph type="title"/>
          </p:nvPr>
        </p:nvSpPr>
        <p:spPr>
          <a:xfrm>
            <a:off x="1554977" y="1909560"/>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
        <p:nvSpPr>
          <p:cNvPr id="28" name="Google Shape;28;p5"/>
          <p:cNvSpPr txBox="1"/>
          <p:nvPr>
            <p:ph idx="3" type="title"/>
          </p:nvPr>
        </p:nvSpPr>
        <p:spPr>
          <a:xfrm>
            <a:off x="5930323" y="1909560"/>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
        <p:nvSpPr>
          <p:cNvPr id="29" name="Google Shape;29;p5"/>
          <p:cNvSpPr/>
          <p:nvPr/>
        </p:nvSpPr>
        <p:spPr>
          <a:xfrm rot="10800000">
            <a:off x="3588450" y="-22625"/>
            <a:ext cx="1967100" cy="885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 type="titleOnly">
  <p:cSld name="TITLE_ONLY">
    <p:bg>
      <p:bgPr>
        <a:solidFill>
          <a:schemeClr val="accent5"/>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892050" y="530725"/>
            <a:ext cx="73599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3000">
                <a:solidFill>
                  <a:schemeClr val="dk1"/>
                </a:solidFill>
              </a:defRPr>
            </a:lvl1pPr>
            <a:lvl2pPr lvl="1" rtl="0" algn="ctr">
              <a:spcBef>
                <a:spcPts val="0"/>
              </a:spcBef>
              <a:spcAft>
                <a:spcPts val="0"/>
              </a:spcAft>
              <a:buClr>
                <a:schemeClr val="dk1"/>
              </a:buClr>
              <a:buSzPts val="3000"/>
              <a:buNone/>
              <a:defRPr b="1">
                <a:solidFill>
                  <a:schemeClr val="dk1"/>
                </a:solidFill>
              </a:defRPr>
            </a:lvl2pPr>
            <a:lvl3pPr lvl="2" rtl="0" algn="ctr">
              <a:spcBef>
                <a:spcPts val="0"/>
              </a:spcBef>
              <a:spcAft>
                <a:spcPts val="0"/>
              </a:spcAft>
              <a:buClr>
                <a:schemeClr val="dk1"/>
              </a:buClr>
              <a:buSzPts val="3000"/>
              <a:buNone/>
              <a:defRPr b="1">
                <a:solidFill>
                  <a:schemeClr val="dk1"/>
                </a:solidFill>
              </a:defRPr>
            </a:lvl3pPr>
            <a:lvl4pPr lvl="3" rtl="0" algn="ctr">
              <a:spcBef>
                <a:spcPts val="0"/>
              </a:spcBef>
              <a:spcAft>
                <a:spcPts val="0"/>
              </a:spcAft>
              <a:buClr>
                <a:schemeClr val="dk1"/>
              </a:buClr>
              <a:buSzPts val="3000"/>
              <a:buNone/>
              <a:defRPr b="1">
                <a:solidFill>
                  <a:schemeClr val="dk1"/>
                </a:solidFill>
              </a:defRPr>
            </a:lvl4pPr>
            <a:lvl5pPr lvl="4" rtl="0" algn="ctr">
              <a:spcBef>
                <a:spcPts val="0"/>
              </a:spcBef>
              <a:spcAft>
                <a:spcPts val="0"/>
              </a:spcAft>
              <a:buClr>
                <a:schemeClr val="dk1"/>
              </a:buClr>
              <a:buSzPts val="3000"/>
              <a:buNone/>
              <a:defRPr b="1">
                <a:solidFill>
                  <a:schemeClr val="dk1"/>
                </a:solidFill>
              </a:defRPr>
            </a:lvl5pPr>
            <a:lvl6pPr lvl="5" rtl="0" algn="ctr">
              <a:spcBef>
                <a:spcPts val="0"/>
              </a:spcBef>
              <a:spcAft>
                <a:spcPts val="0"/>
              </a:spcAft>
              <a:buClr>
                <a:schemeClr val="dk1"/>
              </a:buClr>
              <a:buSzPts val="3000"/>
              <a:buNone/>
              <a:defRPr b="1">
                <a:solidFill>
                  <a:schemeClr val="dk1"/>
                </a:solidFill>
              </a:defRPr>
            </a:lvl6pPr>
            <a:lvl7pPr lvl="6" rtl="0" algn="ctr">
              <a:spcBef>
                <a:spcPts val="0"/>
              </a:spcBef>
              <a:spcAft>
                <a:spcPts val="0"/>
              </a:spcAft>
              <a:buClr>
                <a:schemeClr val="dk1"/>
              </a:buClr>
              <a:buSzPts val="3000"/>
              <a:buNone/>
              <a:defRPr b="1">
                <a:solidFill>
                  <a:schemeClr val="dk1"/>
                </a:solidFill>
              </a:defRPr>
            </a:lvl7pPr>
            <a:lvl8pPr lvl="7" rtl="0" algn="ctr">
              <a:spcBef>
                <a:spcPts val="0"/>
              </a:spcBef>
              <a:spcAft>
                <a:spcPts val="0"/>
              </a:spcAft>
              <a:buClr>
                <a:schemeClr val="dk1"/>
              </a:buClr>
              <a:buSzPts val="3000"/>
              <a:buNone/>
              <a:defRPr b="1">
                <a:solidFill>
                  <a:schemeClr val="dk1"/>
                </a:solidFill>
              </a:defRPr>
            </a:lvl8pPr>
            <a:lvl9pPr lvl="8" rtl="0" algn="ctr">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5"/>
        </a:solidFill>
      </p:bgPr>
    </p:bg>
    <p:spTree>
      <p:nvGrpSpPr>
        <p:cNvPr id="32" name="Shape 32"/>
        <p:cNvGrpSpPr/>
        <p:nvPr/>
      </p:nvGrpSpPr>
      <p:grpSpPr>
        <a:xfrm>
          <a:off x="0" y="0"/>
          <a:ext cx="0" cy="0"/>
          <a:chOff x="0" y="0"/>
          <a:chExt cx="0" cy="0"/>
        </a:xfrm>
      </p:grpSpPr>
      <p:sp>
        <p:nvSpPr>
          <p:cNvPr id="33" name="Google Shape;33;p7"/>
          <p:cNvSpPr txBox="1"/>
          <p:nvPr>
            <p:ph idx="1" type="body"/>
          </p:nvPr>
        </p:nvSpPr>
        <p:spPr>
          <a:xfrm>
            <a:off x="772300" y="2251100"/>
            <a:ext cx="3850200" cy="20709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
        <p:nvSpPr>
          <p:cNvPr id="34" name="Google Shape;34;p7"/>
          <p:cNvSpPr txBox="1"/>
          <p:nvPr>
            <p:ph type="title"/>
          </p:nvPr>
        </p:nvSpPr>
        <p:spPr>
          <a:xfrm>
            <a:off x="772300" y="1121275"/>
            <a:ext cx="43908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700"/>
              <a:buNone/>
              <a:defRPr b="1" sz="3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5"/>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564200" y="1789500"/>
            <a:ext cx="8332800" cy="293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7200"/>
              <a:buNone/>
              <a:defRPr b="1" sz="7200">
                <a:solidFill>
                  <a:schemeClr val="dk1"/>
                </a:solidFill>
              </a:defRPr>
            </a:lvl1pPr>
            <a:lvl2pPr lvl="1" rtl="0">
              <a:spcBef>
                <a:spcPts val="0"/>
              </a:spcBef>
              <a:spcAft>
                <a:spcPts val="0"/>
              </a:spcAft>
              <a:buClr>
                <a:schemeClr val="dk1"/>
              </a:buClr>
              <a:buSzPts val="4000"/>
              <a:buNone/>
              <a:defRPr b="1" sz="4000">
                <a:solidFill>
                  <a:schemeClr val="dk1"/>
                </a:solidFill>
              </a:defRPr>
            </a:lvl2pPr>
            <a:lvl3pPr lvl="2" rtl="0">
              <a:spcBef>
                <a:spcPts val="0"/>
              </a:spcBef>
              <a:spcAft>
                <a:spcPts val="0"/>
              </a:spcAft>
              <a:buClr>
                <a:schemeClr val="dk1"/>
              </a:buClr>
              <a:buSzPts val="4000"/>
              <a:buNone/>
              <a:defRPr b="1" sz="4000">
                <a:solidFill>
                  <a:schemeClr val="dk1"/>
                </a:solidFill>
              </a:defRPr>
            </a:lvl3pPr>
            <a:lvl4pPr lvl="3" rtl="0">
              <a:spcBef>
                <a:spcPts val="0"/>
              </a:spcBef>
              <a:spcAft>
                <a:spcPts val="0"/>
              </a:spcAft>
              <a:buClr>
                <a:schemeClr val="dk1"/>
              </a:buClr>
              <a:buSzPts val="4000"/>
              <a:buNone/>
              <a:defRPr b="1" sz="4000">
                <a:solidFill>
                  <a:schemeClr val="dk1"/>
                </a:solidFill>
              </a:defRPr>
            </a:lvl4pPr>
            <a:lvl5pPr lvl="4" rtl="0">
              <a:spcBef>
                <a:spcPts val="0"/>
              </a:spcBef>
              <a:spcAft>
                <a:spcPts val="0"/>
              </a:spcAft>
              <a:buClr>
                <a:schemeClr val="dk1"/>
              </a:buClr>
              <a:buSzPts val="4000"/>
              <a:buNone/>
              <a:defRPr b="1" sz="4000">
                <a:solidFill>
                  <a:schemeClr val="dk1"/>
                </a:solidFill>
              </a:defRPr>
            </a:lvl5pPr>
            <a:lvl6pPr lvl="5" rtl="0">
              <a:spcBef>
                <a:spcPts val="0"/>
              </a:spcBef>
              <a:spcAft>
                <a:spcPts val="0"/>
              </a:spcAft>
              <a:buClr>
                <a:schemeClr val="dk1"/>
              </a:buClr>
              <a:buSzPts val="4000"/>
              <a:buNone/>
              <a:defRPr b="1" sz="4000">
                <a:solidFill>
                  <a:schemeClr val="dk1"/>
                </a:solidFill>
              </a:defRPr>
            </a:lvl6pPr>
            <a:lvl7pPr lvl="6" rtl="0">
              <a:spcBef>
                <a:spcPts val="0"/>
              </a:spcBef>
              <a:spcAft>
                <a:spcPts val="0"/>
              </a:spcAft>
              <a:buClr>
                <a:schemeClr val="dk1"/>
              </a:buClr>
              <a:buSzPts val="4000"/>
              <a:buNone/>
              <a:defRPr b="1" sz="4000">
                <a:solidFill>
                  <a:schemeClr val="dk1"/>
                </a:solidFill>
              </a:defRPr>
            </a:lvl7pPr>
            <a:lvl8pPr lvl="7" rtl="0">
              <a:spcBef>
                <a:spcPts val="0"/>
              </a:spcBef>
              <a:spcAft>
                <a:spcPts val="0"/>
              </a:spcAft>
              <a:buClr>
                <a:schemeClr val="dk1"/>
              </a:buClr>
              <a:buSzPts val="4000"/>
              <a:buNone/>
              <a:defRPr b="1" sz="4000">
                <a:solidFill>
                  <a:schemeClr val="dk1"/>
                </a:solidFill>
              </a:defRPr>
            </a:lvl8pPr>
            <a:lvl9pPr lvl="8" rtl="0">
              <a:spcBef>
                <a:spcPts val="0"/>
              </a:spcBef>
              <a:spcAft>
                <a:spcPts val="0"/>
              </a:spcAft>
              <a:buClr>
                <a:schemeClr val="dk1"/>
              </a:buClr>
              <a:buSzPts val="4000"/>
              <a:buNone/>
              <a:defRPr b="1" sz="40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5"/>
        </a:solidFill>
      </p:bgPr>
    </p:bg>
    <p:spTree>
      <p:nvGrpSpPr>
        <p:cNvPr id="37" name="Shape 37"/>
        <p:cNvGrpSpPr/>
        <p:nvPr/>
      </p:nvGrpSpPr>
      <p:grpSpPr>
        <a:xfrm>
          <a:off x="0" y="0"/>
          <a:ext cx="0" cy="0"/>
          <a:chOff x="0" y="0"/>
          <a:chExt cx="0" cy="0"/>
        </a:xfrm>
      </p:grpSpPr>
      <p:sp>
        <p:nvSpPr>
          <p:cNvPr id="38" name="Google Shape;38;p9"/>
          <p:cNvSpPr/>
          <p:nvPr/>
        </p:nvSpPr>
        <p:spPr>
          <a:xfrm>
            <a:off x="0" y="457200"/>
            <a:ext cx="9144000" cy="46863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9"/>
          <p:cNvSpPr/>
          <p:nvPr/>
        </p:nvSpPr>
        <p:spPr>
          <a:xfrm rot="5400000">
            <a:off x="-64425" y="64350"/>
            <a:ext cx="4243200" cy="41145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flipH="1" rot="-5400000">
            <a:off x="4941700" y="26525"/>
            <a:ext cx="4364700" cy="4227600"/>
          </a:xfrm>
          <a:prstGeom prst="rtTriangl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ph type="ctrTitle"/>
          </p:nvPr>
        </p:nvSpPr>
        <p:spPr>
          <a:xfrm>
            <a:off x="1690800" y="2402800"/>
            <a:ext cx="5762400" cy="1139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8000"/>
              <a:buNone/>
              <a:defRPr b="1" sz="8000">
                <a:solidFill>
                  <a:schemeClr val="lt1"/>
                </a:solidFill>
              </a:defRPr>
            </a:lvl1pPr>
            <a:lvl2pPr lvl="1" rtl="0" algn="ctr">
              <a:spcBef>
                <a:spcPts val="0"/>
              </a:spcBef>
              <a:spcAft>
                <a:spcPts val="0"/>
              </a:spcAft>
              <a:buClr>
                <a:schemeClr val="lt1"/>
              </a:buClr>
              <a:buSzPts val="8000"/>
              <a:buNone/>
              <a:defRPr b="1" sz="8000">
                <a:solidFill>
                  <a:schemeClr val="lt1"/>
                </a:solidFill>
              </a:defRPr>
            </a:lvl2pPr>
            <a:lvl3pPr lvl="2" rtl="0" algn="ctr">
              <a:spcBef>
                <a:spcPts val="0"/>
              </a:spcBef>
              <a:spcAft>
                <a:spcPts val="0"/>
              </a:spcAft>
              <a:buClr>
                <a:schemeClr val="lt1"/>
              </a:buClr>
              <a:buSzPts val="8000"/>
              <a:buNone/>
              <a:defRPr b="1" sz="8000">
                <a:solidFill>
                  <a:schemeClr val="lt1"/>
                </a:solidFill>
              </a:defRPr>
            </a:lvl3pPr>
            <a:lvl4pPr lvl="3" rtl="0" algn="ctr">
              <a:spcBef>
                <a:spcPts val="0"/>
              </a:spcBef>
              <a:spcAft>
                <a:spcPts val="0"/>
              </a:spcAft>
              <a:buClr>
                <a:schemeClr val="lt1"/>
              </a:buClr>
              <a:buSzPts val="8000"/>
              <a:buNone/>
              <a:defRPr b="1" sz="8000">
                <a:solidFill>
                  <a:schemeClr val="lt1"/>
                </a:solidFill>
              </a:defRPr>
            </a:lvl4pPr>
            <a:lvl5pPr lvl="4" rtl="0" algn="ctr">
              <a:spcBef>
                <a:spcPts val="0"/>
              </a:spcBef>
              <a:spcAft>
                <a:spcPts val="0"/>
              </a:spcAft>
              <a:buClr>
                <a:schemeClr val="lt1"/>
              </a:buClr>
              <a:buSzPts val="8000"/>
              <a:buNone/>
              <a:defRPr b="1" sz="8000">
                <a:solidFill>
                  <a:schemeClr val="lt1"/>
                </a:solidFill>
              </a:defRPr>
            </a:lvl5pPr>
            <a:lvl6pPr lvl="5" rtl="0" algn="ctr">
              <a:spcBef>
                <a:spcPts val="0"/>
              </a:spcBef>
              <a:spcAft>
                <a:spcPts val="0"/>
              </a:spcAft>
              <a:buClr>
                <a:schemeClr val="lt1"/>
              </a:buClr>
              <a:buSzPts val="8000"/>
              <a:buNone/>
              <a:defRPr b="1" sz="8000">
                <a:solidFill>
                  <a:schemeClr val="lt1"/>
                </a:solidFill>
              </a:defRPr>
            </a:lvl6pPr>
            <a:lvl7pPr lvl="6" rtl="0" algn="ctr">
              <a:spcBef>
                <a:spcPts val="0"/>
              </a:spcBef>
              <a:spcAft>
                <a:spcPts val="0"/>
              </a:spcAft>
              <a:buClr>
                <a:schemeClr val="lt1"/>
              </a:buClr>
              <a:buSzPts val="8000"/>
              <a:buNone/>
              <a:defRPr b="1" sz="8000">
                <a:solidFill>
                  <a:schemeClr val="lt1"/>
                </a:solidFill>
              </a:defRPr>
            </a:lvl7pPr>
            <a:lvl8pPr lvl="7" rtl="0" algn="ctr">
              <a:spcBef>
                <a:spcPts val="0"/>
              </a:spcBef>
              <a:spcAft>
                <a:spcPts val="0"/>
              </a:spcAft>
              <a:buClr>
                <a:schemeClr val="lt1"/>
              </a:buClr>
              <a:buSzPts val="8000"/>
              <a:buNone/>
              <a:defRPr b="1" sz="8000">
                <a:solidFill>
                  <a:schemeClr val="lt1"/>
                </a:solidFill>
              </a:defRPr>
            </a:lvl8pPr>
            <a:lvl9pPr lvl="8" rtl="0" algn="ctr">
              <a:spcBef>
                <a:spcPts val="0"/>
              </a:spcBef>
              <a:spcAft>
                <a:spcPts val="0"/>
              </a:spcAft>
              <a:buClr>
                <a:schemeClr val="lt1"/>
              </a:buClr>
              <a:buSzPts val="8000"/>
              <a:buNone/>
              <a:defRPr b="1" sz="8000">
                <a:solidFill>
                  <a:schemeClr val="lt1"/>
                </a:solidFill>
              </a:defRPr>
            </a:lvl9pPr>
          </a:lstStyle>
          <a:p/>
        </p:txBody>
      </p:sp>
      <p:sp>
        <p:nvSpPr>
          <p:cNvPr id="42" name="Google Shape;42;p9"/>
          <p:cNvSpPr txBox="1"/>
          <p:nvPr>
            <p:ph idx="1" type="subTitle"/>
          </p:nvPr>
        </p:nvSpPr>
        <p:spPr>
          <a:xfrm>
            <a:off x="2105100" y="3514238"/>
            <a:ext cx="4933800" cy="7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lgn="ctr">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5"/>
        </a:solidFill>
      </p:bgPr>
    </p:bg>
    <p:spTree>
      <p:nvGrpSpPr>
        <p:cNvPr id="43" name="Shape 43"/>
        <p:cNvGrpSpPr/>
        <p:nvPr/>
      </p:nvGrpSpPr>
      <p:grpSpPr>
        <a:xfrm>
          <a:off x="0" y="0"/>
          <a:ext cx="0" cy="0"/>
          <a:chOff x="0" y="0"/>
          <a:chExt cx="0" cy="0"/>
        </a:xfrm>
      </p:grpSpPr>
      <p:sp>
        <p:nvSpPr>
          <p:cNvPr id="44" name="Google Shape;44;p10"/>
          <p:cNvSpPr txBox="1"/>
          <p:nvPr>
            <p:ph type="title"/>
          </p:nvPr>
        </p:nvSpPr>
        <p:spPr>
          <a:xfrm>
            <a:off x="805050" y="1766625"/>
            <a:ext cx="7533900" cy="1462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700"/>
              <a:buNone/>
              <a:defRPr b="1" sz="4000">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1132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hlink"/>
              </a:buClr>
              <a:buSzPts val="2700"/>
              <a:buFont typeface="Julius Sans One"/>
              <a:buNone/>
              <a:defRPr sz="2700">
                <a:solidFill>
                  <a:schemeClr val="hlink"/>
                </a:solidFill>
                <a:latin typeface="Julius Sans One"/>
                <a:ea typeface="Julius Sans One"/>
                <a:cs typeface="Julius Sans One"/>
                <a:sym typeface="Julius Sans One"/>
              </a:defRPr>
            </a:lvl1pPr>
            <a:lvl2pPr lvl="1">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2pPr>
            <a:lvl3pPr lvl="2">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3pPr>
            <a:lvl4pPr lvl="3">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4pPr>
            <a:lvl5pPr lvl="4">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5pPr>
            <a:lvl6pPr lvl="5">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6pPr>
            <a:lvl7pPr lvl="6">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7pPr>
            <a:lvl8pPr lvl="7">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8pPr>
            <a:lvl9pPr lvl="8">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9pPr>
          </a:lstStyle>
          <a:p/>
        </p:txBody>
      </p:sp>
      <p:sp>
        <p:nvSpPr>
          <p:cNvPr id="7" name="Google Shape;7;p1"/>
          <p:cNvSpPr txBox="1"/>
          <p:nvPr>
            <p:ph idx="1" type="body"/>
          </p:nvPr>
        </p:nvSpPr>
        <p:spPr>
          <a:xfrm>
            <a:off x="713225" y="1152475"/>
            <a:ext cx="7717500" cy="34515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1pPr>
            <a:lvl2pPr indent="-317500" lvl="1" marL="9144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2pPr>
            <a:lvl3pPr indent="-317500" lvl="2" marL="13716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3pPr>
            <a:lvl4pPr indent="-317500" lvl="3" marL="18288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4pPr>
            <a:lvl5pPr indent="-317500" lvl="4" marL="22860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5pPr>
            <a:lvl6pPr indent="-317500" lvl="5" marL="27432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6pPr>
            <a:lvl7pPr indent="-317500" lvl="6" marL="32004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7pPr>
            <a:lvl8pPr indent="-317500" lvl="7" marL="36576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8pPr>
            <a:lvl9pPr indent="-317500" lvl="8" marL="4114800">
              <a:lnSpc>
                <a:spcPct val="115000"/>
              </a:lnSpc>
              <a:spcBef>
                <a:spcPts val="1600"/>
              </a:spcBef>
              <a:spcAft>
                <a:spcPts val="1600"/>
              </a:spcAft>
              <a:buClr>
                <a:schemeClr val="hlink"/>
              </a:buClr>
              <a:buSzPts val="1400"/>
              <a:buFont typeface="Questrial"/>
              <a:buChar char="■"/>
              <a:defRPr>
                <a:solidFill>
                  <a:schemeClr val="hlink"/>
                </a:solidFill>
                <a:latin typeface="Questrial"/>
                <a:ea typeface="Questrial"/>
                <a:cs typeface="Questrial"/>
                <a:sym typeface="Quest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transition spd="slow">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7.jpg"/><Relationship Id="rId5" Type="http://schemas.openxmlformats.org/officeDocument/2006/relationships/image" Target="../media/image4.jpg"/><Relationship Id="rId6" Type="http://schemas.openxmlformats.org/officeDocument/2006/relationships/image" Target="../media/image3.jpg"/><Relationship Id="rId7" Type="http://schemas.openxmlformats.org/officeDocument/2006/relationships/image" Target="../media/image2.jpg"/><Relationship Id="rId8"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ctrTitle"/>
          </p:nvPr>
        </p:nvSpPr>
        <p:spPr>
          <a:xfrm>
            <a:off x="3805750" y="2198675"/>
            <a:ext cx="4322700" cy="1508400"/>
          </a:xfrm>
          <a:prstGeom prst="rect">
            <a:avLst/>
          </a:prstGeom>
        </p:spPr>
        <p:txBody>
          <a:bodyPr anchorCtr="0" anchor="ctr" bIns="91425" lIns="91425" spcFirstLastPara="1" rIns="91425" wrap="square" tIns="91425">
            <a:noAutofit/>
          </a:bodyPr>
          <a:lstStyle/>
          <a:p>
            <a:pPr indent="0" lvl="0" marL="0" rtl="0" algn="r">
              <a:lnSpc>
                <a:spcPct val="90000"/>
              </a:lnSpc>
              <a:spcBef>
                <a:spcPts val="0"/>
              </a:spcBef>
              <a:spcAft>
                <a:spcPts val="0"/>
              </a:spcAft>
              <a:buNone/>
            </a:pPr>
            <a:r>
              <a:rPr lang="en" sz="4000"/>
              <a:t>MP3 Project</a:t>
            </a:r>
            <a:endParaRPr sz="4000">
              <a:solidFill>
                <a:schemeClr val="lt1"/>
              </a:solidFill>
            </a:endParaRPr>
          </a:p>
        </p:txBody>
      </p:sp>
      <p:sp>
        <p:nvSpPr>
          <p:cNvPr id="187" name="Google Shape;187;p29"/>
          <p:cNvSpPr txBox="1"/>
          <p:nvPr>
            <p:ph idx="1" type="subTitle"/>
          </p:nvPr>
        </p:nvSpPr>
        <p:spPr>
          <a:xfrm>
            <a:off x="4433500" y="4154375"/>
            <a:ext cx="3829200" cy="24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Didact Gothic"/>
                <a:ea typeface="Didact Gothic"/>
                <a:cs typeface="Didact Gothic"/>
                <a:sym typeface="Didact Gothic"/>
              </a:rPr>
              <a:t>Group #3 Zhaoqin Li, Di Li, Arian Velarde </a:t>
            </a:r>
            <a:endParaRPr>
              <a:solidFill>
                <a:schemeClr val="lt1"/>
              </a:solidFill>
              <a:latin typeface="Didact Gothic"/>
              <a:ea typeface="Didact Gothic"/>
              <a:cs typeface="Didact Gothic"/>
              <a:sym typeface="Didact Gothic"/>
            </a:endParaRPr>
          </a:p>
        </p:txBody>
      </p:sp>
      <p:cxnSp>
        <p:nvCxnSpPr>
          <p:cNvPr id="188" name="Google Shape;188;p29"/>
          <p:cNvCxnSpPr/>
          <p:nvPr/>
        </p:nvCxnSpPr>
        <p:spPr>
          <a:xfrm>
            <a:off x="7402150" y="3905480"/>
            <a:ext cx="6471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0"/>
          <p:cNvPicPr preferRelativeResize="0"/>
          <p:nvPr/>
        </p:nvPicPr>
        <p:blipFill>
          <a:blip r:embed="rId3">
            <a:alphaModFix/>
          </a:blip>
          <a:stretch>
            <a:fillRect/>
          </a:stretch>
        </p:blipFill>
        <p:spPr>
          <a:xfrm>
            <a:off x="777588" y="130913"/>
            <a:ext cx="7588824" cy="488167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1"/>
          <p:cNvPicPr preferRelativeResize="0"/>
          <p:nvPr/>
        </p:nvPicPr>
        <p:blipFill>
          <a:blip r:embed="rId3">
            <a:alphaModFix/>
          </a:blip>
          <a:stretch>
            <a:fillRect/>
          </a:stretch>
        </p:blipFill>
        <p:spPr>
          <a:xfrm>
            <a:off x="189350" y="76200"/>
            <a:ext cx="8765294" cy="49911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grpSp>
        <p:nvGrpSpPr>
          <p:cNvPr id="203" name="Google Shape;203;p32"/>
          <p:cNvGrpSpPr/>
          <p:nvPr/>
        </p:nvGrpSpPr>
        <p:grpSpPr>
          <a:xfrm>
            <a:off x="931615" y="1902000"/>
            <a:ext cx="6114110" cy="1105444"/>
            <a:chOff x="6953919" y="3907920"/>
            <a:chExt cx="1377300" cy="475705"/>
          </a:xfrm>
        </p:grpSpPr>
        <p:cxnSp>
          <p:nvCxnSpPr>
            <p:cNvPr id="204" name="Google Shape;204;p32"/>
            <p:cNvCxnSpPr/>
            <p:nvPr/>
          </p:nvCxnSpPr>
          <p:spPr>
            <a:xfrm rot="10800000">
              <a:off x="7118545" y="4100696"/>
              <a:ext cx="0" cy="194700"/>
            </a:xfrm>
            <a:prstGeom prst="straightConnector1">
              <a:avLst/>
            </a:prstGeom>
            <a:noFill/>
            <a:ln cap="flat" cmpd="sng" w="19050">
              <a:solidFill>
                <a:srgbClr val="383838"/>
              </a:solidFill>
              <a:prstDash val="solid"/>
              <a:round/>
              <a:headEnd len="med" w="med" type="none"/>
              <a:tailEnd len="med" w="med" type="diamond"/>
            </a:ln>
          </p:spPr>
        </p:cxnSp>
        <p:cxnSp>
          <p:nvCxnSpPr>
            <p:cNvPr id="205" name="Google Shape;205;p32"/>
            <p:cNvCxnSpPr/>
            <p:nvPr/>
          </p:nvCxnSpPr>
          <p:spPr>
            <a:xfrm>
              <a:off x="7480500" y="4197025"/>
              <a:ext cx="0" cy="186600"/>
            </a:xfrm>
            <a:prstGeom prst="straightConnector1">
              <a:avLst/>
            </a:prstGeom>
            <a:noFill/>
            <a:ln cap="flat" cmpd="sng" w="19050">
              <a:solidFill>
                <a:srgbClr val="383838"/>
              </a:solidFill>
              <a:prstDash val="solid"/>
              <a:round/>
              <a:headEnd len="med" w="med" type="none"/>
              <a:tailEnd len="med" w="med" type="diamond"/>
            </a:ln>
          </p:spPr>
        </p:cxnSp>
        <p:cxnSp>
          <p:nvCxnSpPr>
            <p:cNvPr id="206" name="Google Shape;206;p32"/>
            <p:cNvCxnSpPr/>
            <p:nvPr/>
          </p:nvCxnSpPr>
          <p:spPr>
            <a:xfrm rot="10800000">
              <a:off x="7848574" y="3907920"/>
              <a:ext cx="0" cy="185100"/>
            </a:xfrm>
            <a:prstGeom prst="straightConnector1">
              <a:avLst/>
            </a:prstGeom>
            <a:noFill/>
            <a:ln cap="flat" cmpd="sng" w="19050">
              <a:solidFill>
                <a:srgbClr val="383838"/>
              </a:solidFill>
              <a:prstDash val="solid"/>
              <a:round/>
              <a:headEnd len="med" w="med" type="none"/>
              <a:tailEnd len="med" w="med" type="diamond"/>
            </a:ln>
          </p:spPr>
        </p:cxnSp>
        <p:cxnSp>
          <p:nvCxnSpPr>
            <p:cNvPr id="207" name="Google Shape;207;p32"/>
            <p:cNvCxnSpPr/>
            <p:nvPr/>
          </p:nvCxnSpPr>
          <p:spPr>
            <a:xfrm>
              <a:off x="8218032" y="3992028"/>
              <a:ext cx="0" cy="202200"/>
            </a:xfrm>
            <a:prstGeom prst="straightConnector1">
              <a:avLst/>
            </a:prstGeom>
            <a:noFill/>
            <a:ln cap="flat" cmpd="sng" w="19050">
              <a:solidFill>
                <a:srgbClr val="383838"/>
              </a:solidFill>
              <a:prstDash val="solid"/>
              <a:round/>
              <a:headEnd len="med" w="med" type="none"/>
              <a:tailEnd len="med" w="med" type="diamond"/>
            </a:ln>
          </p:spPr>
        </p:cxnSp>
        <p:cxnSp>
          <p:nvCxnSpPr>
            <p:cNvPr id="208" name="Google Shape;208;p32"/>
            <p:cNvCxnSpPr/>
            <p:nvPr/>
          </p:nvCxnSpPr>
          <p:spPr>
            <a:xfrm flipH="1">
              <a:off x="6953919" y="3961822"/>
              <a:ext cx="1377300" cy="376800"/>
            </a:xfrm>
            <a:prstGeom prst="straightConnector1">
              <a:avLst/>
            </a:prstGeom>
            <a:noFill/>
            <a:ln cap="flat" cmpd="sng" w="19050">
              <a:solidFill>
                <a:srgbClr val="383838"/>
              </a:solidFill>
              <a:prstDash val="solid"/>
              <a:round/>
              <a:headEnd len="med" w="med" type="diamond"/>
              <a:tailEnd len="med" w="med" type="diamond"/>
            </a:ln>
          </p:spPr>
        </p:cxnSp>
      </p:grpSp>
      <p:pic>
        <p:nvPicPr>
          <p:cNvPr id="209" name="Google Shape;209;p32"/>
          <p:cNvPicPr preferRelativeResize="0"/>
          <p:nvPr/>
        </p:nvPicPr>
        <p:blipFill>
          <a:blip r:embed="rId3">
            <a:alphaModFix/>
          </a:blip>
          <a:stretch>
            <a:fillRect/>
          </a:stretch>
        </p:blipFill>
        <p:spPr>
          <a:xfrm>
            <a:off x="175000" y="3007450"/>
            <a:ext cx="1489431" cy="1985900"/>
          </a:xfrm>
          <a:prstGeom prst="rect">
            <a:avLst/>
          </a:prstGeom>
          <a:noFill/>
          <a:ln>
            <a:noFill/>
          </a:ln>
          <a:effectLst>
            <a:outerShdw blurRad="57150" rotWithShape="0" algn="bl" dir="5400000" dist="19050">
              <a:srgbClr val="000000">
                <a:alpha val="50000"/>
              </a:srgbClr>
            </a:outerShdw>
          </a:effectLst>
        </p:spPr>
      </p:pic>
      <p:pic>
        <p:nvPicPr>
          <p:cNvPr id="210" name="Google Shape;210;p32"/>
          <p:cNvPicPr preferRelativeResize="0"/>
          <p:nvPr/>
        </p:nvPicPr>
        <p:blipFill>
          <a:blip r:embed="rId4">
            <a:alphaModFix/>
          </a:blip>
          <a:stretch>
            <a:fillRect/>
          </a:stretch>
        </p:blipFill>
        <p:spPr>
          <a:xfrm>
            <a:off x="2288113" y="3057525"/>
            <a:ext cx="2581099" cy="1935824"/>
          </a:xfrm>
          <a:prstGeom prst="rect">
            <a:avLst/>
          </a:prstGeom>
          <a:noFill/>
          <a:ln>
            <a:noFill/>
          </a:ln>
          <a:effectLst>
            <a:outerShdw blurRad="57150" rotWithShape="0" algn="bl" dir="5400000" dist="19050">
              <a:srgbClr val="000000">
                <a:alpha val="50000"/>
              </a:srgbClr>
            </a:outerShdw>
          </a:effectLst>
        </p:spPr>
      </p:pic>
      <p:pic>
        <p:nvPicPr>
          <p:cNvPr id="211" name="Google Shape;211;p32"/>
          <p:cNvPicPr preferRelativeResize="0"/>
          <p:nvPr/>
        </p:nvPicPr>
        <p:blipFill>
          <a:blip r:embed="rId5">
            <a:alphaModFix/>
          </a:blip>
          <a:stretch>
            <a:fillRect/>
          </a:stretch>
        </p:blipFill>
        <p:spPr>
          <a:xfrm>
            <a:off x="3971800" y="159900"/>
            <a:ext cx="2277526" cy="1708125"/>
          </a:xfrm>
          <a:prstGeom prst="rect">
            <a:avLst/>
          </a:prstGeom>
          <a:noFill/>
          <a:ln>
            <a:noFill/>
          </a:ln>
          <a:effectLst>
            <a:outerShdw blurRad="57150" rotWithShape="0" algn="bl" dir="5400000" dist="19050">
              <a:srgbClr val="000000">
                <a:alpha val="50000"/>
              </a:srgbClr>
            </a:outerShdw>
          </a:effectLst>
        </p:spPr>
      </p:pic>
      <p:pic>
        <p:nvPicPr>
          <p:cNvPr id="212" name="Google Shape;212;p32"/>
          <p:cNvPicPr preferRelativeResize="0"/>
          <p:nvPr/>
        </p:nvPicPr>
        <p:blipFill>
          <a:blip r:embed="rId6">
            <a:alphaModFix/>
          </a:blip>
          <a:stretch>
            <a:fillRect/>
          </a:stretch>
        </p:blipFill>
        <p:spPr>
          <a:xfrm>
            <a:off x="5530450" y="2723000"/>
            <a:ext cx="1702774" cy="2270351"/>
          </a:xfrm>
          <a:prstGeom prst="rect">
            <a:avLst/>
          </a:prstGeom>
          <a:noFill/>
          <a:ln>
            <a:noFill/>
          </a:ln>
          <a:effectLst>
            <a:outerShdw blurRad="57150" rotWithShape="0" algn="bl" dir="5400000" dist="19050">
              <a:srgbClr val="000000">
                <a:alpha val="50000"/>
              </a:srgbClr>
            </a:outerShdw>
          </a:effectLst>
        </p:spPr>
      </p:pic>
      <p:pic>
        <p:nvPicPr>
          <p:cNvPr id="213" name="Google Shape;213;p32"/>
          <p:cNvPicPr preferRelativeResize="0"/>
          <p:nvPr/>
        </p:nvPicPr>
        <p:blipFill>
          <a:blip r:embed="rId7">
            <a:alphaModFix/>
          </a:blip>
          <a:stretch>
            <a:fillRect/>
          </a:stretch>
        </p:blipFill>
        <p:spPr>
          <a:xfrm>
            <a:off x="7286475" y="241217"/>
            <a:ext cx="1606925" cy="2142582"/>
          </a:xfrm>
          <a:prstGeom prst="rect">
            <a:avLst/>
          </a:prstGeom>
          <a:noFill/>
          <a:ln cap="flat" cmpd="sng" w="114300">
            <a:solidFill>
              <a:srgbClr val="783F04"/>
            </a:solidFill>
            <a:prstDash val="solid"/>
            <a:round/>
            <a:headEnd len="sm" w="sm" type="none"/>
            <a:tailEnd len="sm" w="sm" type="none"/>
          </a:ln>
          <a:effectLst>
            <a:outerShdw blurRad="57150" rotWithShape="0" algn="bl" dir="5400000" dist="19050">
              <a:srgbClr val="000000">
                <a:alpha val="50000"/>
              </a:srgbClr>
            </a:outerShdw>
          </a:effectLst>
        </p:spPr>
      </p:pic>
      <p:sp>
        <p:nvSpPr>
          <p:cNvPr id="214" name="Google Shape;214;p32"/>
          <p:cNvSpPr txBox="1"/>
          <p:nvPr>
            <p:ph idx="4294967295" type="title"/>
          </p:nvPr>
        </p:nvSpPr>
        <p:spPr>
          <a:xfrm>
            <a:off x="7333925" y="3593863"/>
            <a:ext cx="5195400" cy="528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MP3</a:t>
            </a:r>
            <a:endParaRPr/>
          </a:p>
          <a:p>
            <a:pPr indent="0" lvl="0" marL="0" rtl="0" algn="l">
              <a:spcBef>
                <a:spcPts val="0"/>
              </a:spcBef>
              <a:spcAft>
                <a:spcPts val="0"/>
              </a:spcAft>
              <a:buNone/>
            </a:pPr>
            <a:r>
              <a:rPr lang="en"/>
              <a:t>Assembly</a:t>
            </a:r>
            <a:endParaRPr/>
          </a:p>
        </p:txBody>
      </p:sp>
      <p:cxnSp>
        <p:nvCxnSpPr>
          <p:cNvPr id="215" name="Google Shape;215;p32"/>
          <p:cNvCxnSpPr/>
          <p:nvPr/>
        </p:nvCxnSpPr>
        <p:spPr>
          <a:xfrm>
            <a:off x="7476606" y="4583113"/>
            <a:ext cx="647100" cy="0"/>
          </a:xfrm>
          <a:prstGeom prst="straightConnector1">
            <a:avLst/>
          </a:prstGeom>
          <a:noFill/>
          <a:ln cap="flat" cmpd="sng" w="19050">
            <a:solidFill>
              <a:schemeClr val="dk1"/>
            </a:solidFill>
            <a:prstDash val="solid"/>
            <a:round/>
            <a:headEnd len="med" w="med" type="none"/>
            <a:tailEnd len="med" w="med" type="none"/>
          </a:ln>
        </p:spPr>
      </p:cxnSp>
      <p:pic>
        <p:nvPicPr>
          <p:cNvPr id="216" name="Google Shape;216;p32"/>
          <p:cNvPicPr preferRelativeResize="0"/>
          <p:nvPr/>
        </p:nvPicPr>
        <p:blipFill rotWithShape="1">
          <a:blip r:embed="rId8">
            <a:alphaModFix/>
          </a:blip>
          <a:srcRect b="35534" l="0" r="0" t="12884"/>
          <a:stretch/>
        </p:blipFill>
        <p:spPr>
          <a:xfrm>
            <a:off x="1015900" y="132625"/>
            <a:ext cx="1918760" cy="21425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220" name="Shape 220"/>
        <p:cNvGrpSpPr/>
        <p:nvPr/>
      </p:nvGrpSpPr>
      <p:grpSpPr>
        <a:xfrm>
          <a:off x="0" y="0"/>
          <a:ext cx="0" cy="0"/>
          <a:chOff x="0" y="0"/>
          <a:chExt cx="0" cy="0"/>
        </a:xfrm>
      </p:grpSpPr>
      <p:sp>
        <p:nvSpPr>
          <p:cNvPr id="221" name="Google Shape;221;p33"/>
          <p:cNvSpPr txBox="1"/>
          <p:nvPr>
            <p:ph type="title"/>
          </p:nvPr>
        </p:nvSpPr>
        <p:spPr>
          <a:xfrm>
            <a:off x="1974300" y="530725"/>
            <a:ext cx="5195400" cy="5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MP3 </a:t>
            </a:r>
            <a:r>
              <a:rPr lang="en"/>
              <a:t>Demo</a:t>
            </a:r>
            <a:endParaRPr/>
          </a:p>
        </p:txBody>
      </p:sp>
      <p:grpSp>
        <p:nvGrpSpPr>
          <p:cNvPr id="222" name="Google Shape;222;p33"/>
          <p:cNvGrpSpPr/>
          <p:nvPr/>
        </p:nvGrpSpPr>
        <p:grpSpPr>
          <a:xfrm>
            <a:off x="2859969" y="1388923"/>
            <a:ext cx="3424062" cy="2669459"/>
            <a:chOff x="2144600" y="1557475"/>
            <a:chExt cx="3330800" cy="2596750"/>
          </a:xfrm>
        </p:grpSpPr>
        <p:sp>
          <p:nvSpPr>
            <p:cNvPr id="223" name="Google Shape;223;p33"/>
            <p:cNvSpPr/>
            <p:nvPr/>
          </p:nvSpPr>
          <p:spPr>
            <a:xfrm>
              <a:off x="2144600" y="1557475"/>
              <a:ext cx="3330800" cy="2596750"/>
            </a:xfrm>
            <a:custGeom>
              <a:rect b="b" l="l" r="r" t="t"/>
              <a:pathLst>
                <a:path extrusionOk="0" h="103870" w="133232">
                  <a:moveTo>
                    <a:pt x="129564" y="869"/>
                  </a:moveTo>
                  <a:cubicBezTo>
                    <a:pt x="130314" y="869"/>
                    <a:pt x="131017" y="1155"/>
                    <a:pt x="131541" y="1691"/>
                  </a:cubicBezTo>
                  <a:cubicBezTo>
                    <a:pt x="132065" y="2215"/>
                    <a:pt x="132362" y="2917"/>
                    <a:pt x="132362" y="3655"/>
                  </a:cubicBezTo>
                  <a:lnTo>
                    <a:pt x="132362" y="6239"/>
                  </a:lnTo>
                  <a:lnTo>
                    <a:pt x="870" y="6239"/>
                  </a:lnTo>
                  <a:lnTo>
                    <a:pt x="870" y="3655"/>
                  </a:lnTo>
                  <a:cubicBezTo>
                    <a:pt x="870" y="2917"/>
                    <a:pt x="1167" y="2215"/>
                    <a:pt x="1691" y="1691"/>
                  </a:cubicBezTo>
                  <a:cubicBezTo>
                    <a:pt x="2215" y="1155"/>
                    <a:pt x="2918" y="869"/>
                    <a:pt x="3668" y="869"/>
                  </a:cubicBezTo>
                  <a:close/>
                  <a:moveTo>
                    <a:pt x="132362" y="7108"/>
                  </a:moveTo>
                  <a:lnTo>
                    <a:pt x="132362" y="76771"/>
                  </a:lnTo>
                  <a:lnTo>
                    <a:pt x="870" y="76771"/>
                  </a:lnTo>
                  <a:lnTo>
                    <a:pt x="870" y="7108"/>
                  </a:lnTo>
                  <a:close/>
                  <a:moveTo>
                    <a:pt x="132362" y="77641"/>
                  </a:moveTo>
                  <a:lnTo>
                    <a:pt x="132362" y="82939"/>
                  </a:lnTo>
                  <a:cubicBezTo>
                    <a:pt x="132362" y="83677"/>
                    <a:pt x="132065" y="84379"/>
                    <a:pt x="131541" y="84903"/>
                  </a:cubicBezTo>
                  <a:cubicBezTo>
                    <a:pt x="131017" y="85439"/>
                    <a:pt x="130314" y="85725"/>
                    <a:pt x="129564" y="85725"/>
                  </a:cubicBezTo>
                  <a:lnTo>
                    <a:pt x="3668" y="85725"/>
                  </a:lnTo>
                  <a:cubicBezTo>
                    <a:pt x="2918" y="85725"/>
                    <a:pt x="2215" y="85439"/>
                    <a:pt x="1691" y="84903"/>
                  </a:cubicBezTo>
                  <a:cubicBezTo>
                    <a:pt x="1167" y="84379"/>
                    <a:pt x="870" y="83677"/>
                    <a:pt x="870" y="82939"/>
                  </a:cubicBezTo>
                  <a:lnTo>
                    <a:pt x="870" y="77641"/>
                  </a:lnTo>
                  <a:close/>
                  <a:moveTo>
                    <a:pt x="78987" y="86594"/>
                  </a:moveTo>
                  <a:lnTo>
                    <a:pt x="78987" y="86665"/>
                  </a:lnTo>
                  <a:cubicBezTo>
                    <a:pt x="79058" y="94214"/>
                    <a:pt x="80951" y="97560"/>
                    <a:pt x="82082" y="98881"/>
                  </a:cubicBezTo>
                  <a:lnTo>
                    <a:pt x="82177" y="99000"/>
                  </a:lnTo>
                  <a:lnTo>
                    <a:pt x="51043" y="99000"/>
                  </a:lnTo>
                  <a:lnTo>
                    <a:pt x="51150" y="98881"/>
                  </a:lnTo>
                  <a:cubicBezTo>
                    <a:pt x="52281" y="97560"/>
                    <a:pt x="54174" y="94214"/>
                    <a:pt x="54257" y="86665"/>
                  </a:cubicBezTo>
                  <a:lnTo>
                    <a:pt x="54257" y="86594"/>
                  </a:lnTo>
                  <a:close/>
                  <a:moveTo>
                    <a:pt x="89833" y="99869"/>
                  </a:moveTo>
                  <a:cubicBezTo>
                    <a:pt x="90417" y="99869"/>
                    <a:pt x="91071" y="100108"/>
                    <a:pt x="91595" y="100501"/>
                  </a:cubicBezTo>
                  <a:cubicBezTo>
                    <a:pt x="92155" y="100917"/>
                    <a:pt x="92464" y="101453"/>
                    <a:pt x="92464" y="101965"/>
                  </a:cubicBezTo>
                  <a:lnTo>
                    <a:pt x="92464" y="103001"/>
                  </a:lnTo>
                  <a:lnTo>
                    <a:pt x="40768" y="103001"/>
                  </a:lnTo>
                  <a:lnTo>
                    <a:pt x="40768" y="101965"/>
                  </a:lnTo>
                  <a:cubicBezTo>
                    <a:pt x="40768" y="101453"/>
                    <a:pt x="41089" y="100917"/>
                    <a:pt x="41637" y="100501"/>
                  </a:cubicBezTo>
                  <a:cubicBezTo>
                    <a:pt x="42161" y="100108"/>
                    <a:pt x="42815" y="99869"/>
                    <a:pt x="43399" y="99869"/>
                  </a:cubicBezTo>
                  <a:close/>
                  <a:moveTo>
                    <a:pt x="3668" y="0"/>
                  </a:moveTo>
                  <a:cubicBezTo>
                    <a:pt x="1644" y="0"/>
                    <a:pt x="1" y="1643"/>
                    <a:pt x="1" y="3655"/>
                  </a:cubicBezTo>
                  <a:lnTo>
                    <a:pt x="1" y="82939"/>
                  </a:lnTo>
                  <a:cubicBezTo>
                    <a:pt x="1" y="84951"/>
                    <a:pt x="1644" y="86594"/>
                    <a:pt x="3668" y="86594"/>
                  </a:cubicBezTo>
                  <a:lnTo>
                    <a:pt x="53388" y="86594"/>
                  </a:lnTo>
                  <a:lnTo>
                    <a:pt x="53388" y="86665"/>
                  </a:lnTo>
                  <a:cubicBezTo>
                    <a:pt x="53329" y="91940"/>
                    <a:pt x="52352" y="95000"/>
                    <a:pt x="51555" y="96643"/>
                  </a:cubicBezTo>
                  <a:cubicBezTo>
                    <a:pt x="51066" y="97607"/>
                    <a:pt x="50590" y="98203"/>
                    <a:pt x="50281" y="98536"/>
                  </a:cubicBezTo>
                  <a:cubicBezTo>
                    <a:pt x="50138" y="98691"/>
                    <a:pt x="49995" y="98822"/>
                    <a:pt x="49852" y="98929"/>
                  </a:cubicBezTo>
                  <a:cubicBezTo>
                    <a:pt x="49828" y="98953"/>
                    <a:pt x="49804" y="98965"/>
                    <a:pt x="49781" y="98988"/>
                  </a:cubicBezTo>
                  <a:lnTo>
                    <a:pt x="49757" y="99000"/>
                  </a:lnTo>
                  <a:lnTo>
                    <a:pt x="43411" y="99000"/>
                  </a:lnTo>
                  <a:cubicBezTo>
                    <a:pt x="42601" y="99000"/>
                    <a:pt x="41720" y="99322"/>
                    <a:pt x="41041" y="99858"/>
                  </a:cubicBezTo>
                  <a:cubicBezTo>
                    <a:pt x="40303" y="100441"/>
                    <a:pt x="39898" y="101191"/>
                    <a:pt x="39898" y="101965"/>
                  </a:cubicBezTo>
                  <a:lnTo>
                    <a:pt x="39898" y="103441"/>
                  </a:lnTo>
                  <a:cubicBezTo>
                    <a:pt x="39898" y="103679"/>
                    <a:pt x="40089" y="103870"/>
                    <a:pt x="40339" y="103870"/>
                  </a:cubicBezTo>
                  <a:lnTo>
                    <a:pt x="92905" y="103870"/>
                  </a:lnTo>
                  <a:cubicBezTo>
                    <a:pt x="93143" y="103870"/>
                    <a:pt x="93334" y="103679"/>
                    <a:pt x="93334" y="103441"/>
                  </a:cubicBezTo>
                  <a:lnTo>
                    <a:pt x="93334" y="101977"/>
                  </a:lnTo>
                  <a:cubicBezTo>
                    <a:pt x="93334" y="101191"/>
                    <a:pt x="92929" y="100441"/>
                    <a:pt x="92191" y="99858"/>
                  </a:cubicBezTo>
                  <a:cubicBezTo>
                    <a:pt x="91512" y="99322"/>
                    <a:pt x="90631" y="99000"/>
                    <a:pt x="89833" y="99000"/>
                  </a:cubicBezTo>
                  <a:lnTo>
                    <a:pt x="83475" y="99000"/>
                  </a:lnTo>
                  <a:lnTo>
                    <a:pt x="83451" y="98988"/>
                  </a:lnTo>
                  <a:cubicBezTo>
                    <a:pt x="83166" y="98786"/>
                    <a:pt x="82416" y="98167"/>
                    <a:pt x="81666" y="96631"/>
                  </a:cubicBezTo>
                  <a:cubicBezTo>
                    <a:pt x="80511" y="94262"/>
                    <a:pt x="79891" y="90916"/>
                    <a:pt x="79856" y="86665"/>
                  </a:cubicBezTo>
                  <a:lnTo>
                    <a:pt x="79844" y="86594"/>
                  </a:lnTo>
                  <a:lnTo>
                    <a:pt x="129564" y="86594"/>
                  </a:lnTo>
                  <a:cubicBezTo>
                    <a:pt x="131588" y="86594"/>
                    <a:pt x="133231" y="84951"/>
                    <a:pt x="133231" y="82939"/>
                  </a:cubicBezTo>
                  <a:lnTo>
                    <a:pt x="133231" y="3655"/>
                  </a:lnTo>
                  <a:cubicBezTo>
                    <a:pt x="133231" y="1643"/>
                    <a:pt x="131588" y="0"/>
                    <a:pt x="129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3"/>
            <p:cNvSpPr/>
            <p:nvPr/>
          </p:nvSpPr>
          <p:spPr>
            <a:xfrm>
              <a:off x="3678425" y="3558900"/>
              <a:ext cx="263150" cy="79800"/>
            </a:xfrm>
            <a:custGeom>
              <a:rect b="b" l="l" r="r" t="t"/>
              <a:pathLst>
                <a:path extrusionOk="0" h="3192" w="10526">
                  <a:moveTo>
                    <a:pt x="8930" y="941"/>
                  </a:moveTo>
                  <a:cubicBezTo>
                    <a:pt x="9121" y="941"/>
                    <a:pt x="9275" y="1013"/>
                    <a:pt x="9394" y="1132"/>
                  </a:cubicBezTo>
                  <a:cubicBezTo>
                    <a:pt x="9514" y="1251"/>
                    <a:pt x="9585" y="1417"/>
                    <a:pt x="9585" y="1596"/>
                  </a:cubicBezTo>
                  <a:cubicBezTo>
                    <a:pt x="9585" y="1775"/>
                    <a:pt x="9514" y="1929"/>
                    <a:pt x="9394" y="2048"/>
                  </a:cubicBezTo>
                  <a:cubicBezTo>
                    <a:pt x="9275" y="2167"/>
                    <a:pt x="9121" y="2239"/>
                    <a:pt x="8930" y="2239"/>
                  </a:cubicBezTo>
                  <a:lnTo>
                    <a:pt x="1596" y="2239"/>
                  </a:lnTo>
                  <a:cubicBezTo>
                    <a:pt x="1405" y="2239"/>
                    <a:pt x="1251" y="2167"/>
                    <a:pt x="1132" y="2048"/>
                  </a:cubicBezTo>
                  <a:cubicBezTo>
                    <a:pt x="1012" y="1929"/>
                    <a:pt x="941" y="1775"/>
                    <a:pt x="941" y="1596"/>
                  </a:cubicBezTo>
                  <a:cubicBezTo>
                    <a:pt x="941" y="1417"/>
                    <a:pt x="1012" y="1251"/>
                    <a:pt x="1132" y="1132"/>
                  </a:cubicBezTo>
                  <a:cubicBezTo>
                    <a:pt x="1251" y="1013"/>
                    <a:pt x="1405" y="941"/>
                    <a:pt x="1596" y="941"/>
                  </a:cubicBezTo>
                  <a:close/>
                  <a:moveTo>
                    <a:pt x="1596" y="1"/>
                  </a:moveTo>
                  <a:cubicBezTo>
                    <a:pt x="715" y="1"/>
                    <a:pt x="0" y="715"/>
                    <a:pt x="0" y="1596"/>
                  </a:cubicBezTo>
                  <a:cubicBezTo>
                    <a:pt x="0" y="2477"/>
                    <a:pt x="715" y="3191"/>
                    <a:pt x="1596" y="3191"/>
                  </a:cubicBezTo>
                  <a:lnTo>
                    <a:pt x="8942" y="3191"/>
                  </a:lnTo>
                  <a:cubicBezTo>
                    <a:pt x="9811" y="3191"/>
                    <a:pt x="10526" y="2465"/>
                    <a:pt x="10526" y="1596"/>
                  </a:cubicBezTo>
                  <a:cubicBezTo>
                    <a:pt x="10526" y="715"/>
                    <a:pt x="9811" y="1"/>
                    <a:pt x="8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33"/>
          <p:cNvSpPr/>
          <p:nvPr/>
        </p:nvSpPr>
        <p:spPr>
          <a:xfrm>
            <a:off x="4102853" y="1950735"/>
            <a:ext cx="938295" cy="93829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chemeClr val="accent2"/>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33"/>
          <p:cNvCxnSpPr/>
          <p:nvPr/>
        </p:nvCxnSpPr>
        <p:spPr>
          <a:xfrm>
            <a:off x="4251963" y="1168413"/>
            <a:ext cx="6471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0" name="Shape 230"/>
        <p:cNvGrpSpPr/>
        <p:nvPr/>
      </p:nvGrpSpPr>
      <p:grpSpPr>
        <a:xfrm>
          <a:off x="0" y="0"/>
          <a:ext cx="0" cy="0"/>
          <a:chOff x="0" y="0"/>
          <a:chExt cx="0" cy="0"/>
        </a:xfrm>
      </p:grpSpPr>
      <p:pic>
        <p:nvPicPr>
          <p:cNvPr id="231" name="Google Shape;231;p34"/>
          <p:cNvPicPr preferRelativeResize="0"/>
          <p:nvPr/>
        </p:nvPicPr>
        <p:blipFill>
          <a:blip r:embed="rId3">
            <a:alphaModFix/>
          </a:blip>
          <a:stretch>
            <a:fillRect/>
          </a:stretch>
        </p:blipFill>
        <p:spPr>
          <a:xfrm>
            <a:off x="-31100" y="-12462"/>
            <a:ext cx="9144003" cy="5168428"/>
          </a:xfrm>
          <a:prstGeom prst="rect">
            <a:avLst/>
          </a:prstGeom>
          <a:noFill/>
          <a:ln>
            <a:noFill/>
          </a:ln>
        </p:spPr>
      </p:pic>
      <p:sp>
        <p:nvSpPr>
          <p:cNvPr id="232" name="Google Shape;232;p34"/>
          <p:cNvSpPr txBox="1"/>
          <p:nvPr>
            <p:ph type="title"/>
          </p:nvPr>
        </p:nvSpPr>
        <p:spPr>
          <a:xfrm>
            <a:off x="713250" y="1269513"/>
            <a:ext cx="7717500" cy="129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Thank You</a:t>
            </a:r>
            <a:endParaRPr/>
          </a:p>
        </p:txBody>
      </p:sp>
      <p:sp>
        <p:nvSpPr>
          <p:cNvPr id="233" name="Google Shape;233;p34"/>
          <p:cNvSpPr txBox="1"/>
          <p:nvPr>
            <p:ph idx="2" type="subTitle"/>
          </p:nvPr>
        </p:nvSpPr>
        <p:spPr>
          <a:xfrm>
            <a:off x="3069175" y="2363700"/>
            <a:ext cx="3007500" cy="429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accent5"/>
                </a:solidFill>
              </a:rPr>
              <a:t>Do you have any question?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Grayscale Pitch Deck by Slidesgo">
  <a:themeElements>
    <a:clrScheme name="Simple Light">
      <a:dk1>
        <a:srgbClr val="383838"/>
      </a:dk1>
      <a:lt1>
        <a:srgbClr val="EEEEEE"/>
      </a:lt1>
      <a:dk2>
        <a:srgbClr val="DBDBDB"/>
      </a:dk2>
      <a:lt2>
        <a:srgbClr val="929292"/>
      </a:lt2>
      <a:accent1>
        <a:srgbClr val="383838"/>
      </a:accent1>
      <a:accent2>
        <a:srgbClr val="383838"/>
      </a:accent2>
      <a:accent3>
        <a:srgbClr val="383838"/>
      </a:accent3>
      <a:accent4>
        <a:srgbClr val="383838"/>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